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2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Staple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C402"/>
    <a:srgbClr val="7DC1EF"/>
    <a:srgbClr val="A2C8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83" autoAdjust="0"/>
    <p:restoredTop sz="86407" autoAdjust="0"/>
  </p:normalViewPr>
  <p:slideViewPr>
    <p:cSldViewPr snapToGrid="0" snapToObjects="1">
      <p:cViewPr varScale="1">
        <p:scale>
          <a:sx n="86" d="100"/>
          <a:sy n="86" d="100"/>
        </p:scale>
        <p:origin x="67" y="6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88"/>
    </p:cViewPr>
  </p:sorterViewPr>
  <p:notesViewPr>
    <p:cSldViewPr snapToGrid="0" snapToObjects="1">
      <p:cViewPr>
        <p:scale>
          <a:sx n="160" d="100"/>
          <a:sy n="160" d="100"/>
        </p:scale>
        <p:origin x="-80" y="56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DE3C7-4C2E-4145-BA58-227110D8B04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C7AEE-E688-4140-BD09-F9090878F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556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18E12-62F5-BD40-B838-01F194D009A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7E5E-EDC6-BF4E-B047-D8D74E2D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189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67E5E-EDC6-BF4E-B047-D8D74E2DBF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1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11887200" cy="877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034554"/>
            <a:ext cx="10668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B50D-64D4-0F43-9089-E77DA61B7C0B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118872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317317" y="2048256"/>
            <a:ext cx="4569884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2039112"/>
            <a:ext cx="6096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773459" y="188260"/>
            <a:ext cx="2844800" cy="365125"/>
          </a:xfrm>
        </p:spPr>
        <p:txBody>
          <a:bodyPr/>
          <a:lstStyle/>
          <a:p>
            <a:fld id="{24E219E2-2346-054B-9FB9-877BA04BAC46}" type="datetime1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96C3-4007-CC4B-91D9-C194BD249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118872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002306"/>
            <a:ext cx="10668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FEDE-95B7-9B45-AF4A-1C047D67A69A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236133" y="1129553"/>
            <a:ext cx="10651067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118872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002306"/>
            <a:ext cx="10668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73459" y="188260"/>
            <a:ext cx="2844800" cy="365125"/>
          </a:xfrm>
        </p:spPr>
        <p:txBody>
          <a:bodyPr/>
          <a:lstStyle/>
          <a:p>
            <a:fld id="{B55E1C50-2242-514B-B837-E7568839CDE0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236133" y="1129553"/>
            <a:ext cx="5315712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571488" y="1129553"/>
            <a:ext cx="5315712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118872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002306"/>
            <a:ext cx="10668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73459" y="188260"/>
            <a:ext cx="2844800" cy="365125"/>
          </a:xfrm>
        </p:spPr>
        <p:txBody>
          <a:bodyPr/>
          <a:lstStyle/>
          <a:p>
            <a:fld id="{3D121708-8591-6B4B-9AF0-B4F7C11A5644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236133" y="1129553"/>
            <a:ext cx="880262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0058400" y="1129553"/>
            <a:ext cx="18288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0058400" y="2629169"/>
            <a:ext cx="18288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FE2A-F989-AE4C-933A-C57D0AD12E6F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96C3-4007-CC4B-91D9-C194BD249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50071" y="1129554"/>
            <a:ext cx="1219200" cy="5533278"/>
          </a:xfrm>
        </p:spPr>
        <p:txBody>
          <a:bodyPr vert="eaVert" lIns="274320" tIns="685800" bIns="68580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133" y="1734671"/>
            <a:ext cx="8568267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721B-05D2-DA41-A9A7-56C694292BB3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96C3-4007-CC4B-91D9-C194BD249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0008-DC26-E14A-AC53-9574132B37C0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96C3-4007-CC4B-91D9-C194BD249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118872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943600"/>
            <a:ext cx="10668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DC3-D4CE-0445-8031-779449A8FCD7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236133" y="1129553"/>
            <a:ext cx="10651067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118872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5484607"/>
            <a:ext cx="10668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B8C3-817B-9F45-B9D7-53A15AE5C031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96C3-4007-CC4B-91D9-C194BD249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133" y="2595563"/>
            <a:ext cx="475488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3379" y="2595563"/>
            <a:ext cx="475488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773459" y="188260"/>
            <a:ext cx="2844800" cy="365125"/>
          </a:xfrm>
        </p:spPr>
        <p:txBody>
          <a:bodyPr/>
          <a:lstStyle/>
          <a:p>
            <a:fld id="{A2C5FF03-2B35-F445-A30E-9E0AFCE83733}" type="datetime1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96C3-4007-CC4B-91D9-C194BD249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4117" y="2017714"/>
            <a:ext cx="475488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4117" y="3065929"/>
            <a:ext cx="475488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63379" y="2017714"/>
            <a:ext cx="475488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63379" y="3065929"/>
            <a:ext cx="475488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773459" y="188260"/>
            <a:ext cx="2844800" cy="365125"/>
          </a:xfrm>
        </p:spPr>
        <p:txBody>
          <a:bodyPr/>
          <a:lstStyle/>
          <a:p>
            <a:fld id="{6303FCB9-54BD-864F-A6A7-D1FC196F67E7}" type="datetime1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94117" y="188260"/>
            <a:ext cx="386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96C3-4007-CC4B-91D9-C194BD249C3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616037" y="2904565"/>
            <a:ext cx="451104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985299" y="2904565"/>
            <a:ext cx="451104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16037" y="2904565"/>
            <a:ext cx="451104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985299" y="2904565"/>
            <a:ext cx="451104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16037" y="2904565"/>
            <a:ext cx="451104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985299" y="2904565"/>
            <a:ext cx="451104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D828-827A-5B41-8341-7761CAAFE328}" type="datetime1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96C3-4007-CC4B-91D9-C194BD249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1D88-3EC6-8E46-A6A9-EC22DE1312C7}" type="datetime1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96C3-4007-CC4B-91D9-C194BD249C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118872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3379" y="2590801"/>
            <a:ext cx="475488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1269" y="2039111"/>
            <a:ext cx="475488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773459" y="188260"/>
            <a:ext cx="2844800" cy="365125"/>
          </a:xfrm>
        </p:spPr>
        <p:txBody>
          <a:bodyPr/>
          <a:lstStyle/>
          <a:p>
            <a:fld id="{0B759C77-63D3-734C-B6ED-8C21BE65B0BB}" type="datetime1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1123856"/>
            <a:ext cx="11885084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899" y="2595563"/>
            <a:ext cx="10147301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3459" y="18826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C87C8E0-9CB5-9044-8FCE-274D0357AD63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4117" y="18826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19859" y="6569076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A0396C3-4007-CC4B-91D9-C194BD249C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1" y="0"/>
            <a:ext cx="10665884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8" name="Rectangle 7"/>
          <p:cNvSpPr/>
          <p:nvPr/>
        </p:nvSpPr>
        <p:spPr>
          <a:xfrm>
            <a:off x="1219201" y="6675120"/>
            <a:ext cx="10665884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</p:sldLayoutIdLst>
  <p:hf hdr="0" ft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7603"/>
            <a:ext cx="12192000" cy="804185"/>
          </a:xfrm>
        </p:spPr>
        <p:txBody>
          <a:bodyPr>
            <a:normAutofit/>
          </a:bodyPr>
          <a:lstStyle/>
          <a:p>
            <a:r>
              <a:rPr lang="en-US" sz="2400" dirty="0"/>
              <a:t>Title of the Presentation</a:t>
            </a:r>
            <a:br>
              <a:rPr lang="en-US" sz="2400" dirty="0"/>
            </a:br>
            <a:r>
              <a:rPr lang="en-US" sz="13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Presenting Author (OSU)</a:t>
            </a:r>
            <a:r>
              <a:rPr lang="en-US" sz="1300" dirty="0"/>
              <a:t>, Author Two, and Author Three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94" y="1456268"/>
            <a:ext cx="11185864" cy="483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Content for the online/live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one-minute presentation on April 3, 2021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F0574C-B419-4F24-AAE0-7A13E00AE23C}"/>
              </a:ext>
            </a:extLst>
          </p:cNvPr>
          <p:cNvSpPr/>
          <p:nvPr/>
        </p:nvSpPr>
        <p:spPr>
          <a:xfrm>
            <a:off x="2229972" y="6629778"/>
            <a:ext cx="86314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971800" algn="ctr"/>
                <a:tab pos="5943600" algn="r"/>
              </a:tabLs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40th ASME/AIAA Online Regional Symposium, Oklahoma State University, April 3, 2021</a:t>
            </a:r>
          </a:p>
        </p:txBody>
      </p:sp>
    </p:spTree>
    <p:extLst>
      <p:ext uri="{BB962C8B-B14F-4D97-AF65-F5344CB8AC3E}">
        <p14:creationId xmlns:p14="http://schemas.microsoft.com/office/powerpoint/2010/main" val="3814408628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25870</TotalTime>
  <Words>46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Times New Roman</vt:lpstr>
      <vt:lpstr>Wingdings 2</vt:lpstr>
      <vt:lpstr>Perception</vt:lpstr>
      <vt:lpstr>Title of the Presentation Presenting Author (OSU), Author Two, and Author Three</vt:lpstr>
    </vt:vector>
  </TitlesOfParts>
  <Company>ESM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Techniques from Image Processing Could Improve Climate and Weather Prediction</dc:title>
  <dc:creator>Omer San</dc:creator>
  <cp:lastModifiedBy>San, Omer</cp:lastModifiedBy>
  <cp:revision>1089</cp:revision>
  <cp:lastPrinted>2015-02-22T23:56:32Z</cp:lastPrinted>
  <dcterms:created xsi:type="dcterms:W3CDTF">2015-02-18T19:40:17Z</dcterms:created>
  <dcterms:modified xsi:type="dcterms:W3CDTF">2021-02-12T22:41:36Z</dcterms:modified>
</cp:coreProperties>
</file>