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5"/>
  </p:notesMasterIdLst>
  <p:handoutMasterIdLst>
    <p:handoutMasterId r:id="rId56"/>
  </p:handoutMasterIdLst>
  <p:sldIdLst>
    <p:sldId id="256" r:id="rId5"/>
    <p:sldId id="276" r:id="rId6"/>
    <p:sldId id="282" r:id="rId7"/>
    <p:sldId id="289" r:id="rId8"/>
    <p:sldId id="295" r:id="rId9"/>
    <p:sldId id="310" r:id="rId10"/>
    <p:sldId id="316" r:id="rId11"/>
    <p:sldId id="320" r:id="rId12"/>
    <p:sldId id="321" r:id="rId13"/>
    <p:sldId id="322" r:id="rId14"/>
    <p:sldId id="317" r:id="rId15"/>
    <p:sldId id="318" r:id="rId16"/>
    <p:sldId id="319" r:id="rId17"/>
    <p:sldId id="325" r:id="rId18"/>
    <p:sldId id="326" r:id="rId19"/>
    <p:sldId id="334" r:id="rId20"/>
    <p:sldId id="335" r:id="rId21"/>
    <p:sldId id="345" r:id="rId22"/>
    <p:sldId id="332" r:id="rId23"/>
    <p:sldId id="292" r:id="rId24"/>
    <p:sldId id="307" r:id="rId25"/>
    <p:sldId id="333" r:id="rId26"/>
    <p:sldId id="357" r:id="rId27"/>
    <p:sldId id="358" r:id="rId28"/>
    <p:sldId id="331" r:id="rId29"/>
    <p:sldId id="324" r:id="rId30"/>
    <p:sldId id="351" r:id="rId31"/>
    <p:sldId id="327" r:id="rId32"/>
    <p:sldId id="354" r:id="rId33"/>
    <p:sldId id="329" r:id="rId34"/>
    <p:sldId id="286" r:id="rId35"/>
    <p:sldId id="353" r:id="rId36"/>
    <p:sldId id="359" r:id="rId37"/>
    <p:sldId id="285" r:id="rId38"/>
    <p:sldId id="288" r:id="rId39"/>
    <p:sldId id="271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7" r:id="rId50"/>
    <p:sldId id="348" r:id="rId51"/>
    <p:sldId id="349" r:id="rId52"/>
    <p:sldId id="350" r:id="rId53"/>
    <p:sldId id="355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igan, Drew" userId="ca259595-d208-4eb4-922f-90c9f3b1afc0" providerId="ADAL" clId="{490B7C1C-7992-4D5E-8AB4-1C49C665AB56}"/>
    <pc:docChg chg="undo custSel addSld delSld modSld">
      <pc:chgData name="Milligan, Drew" userId="ca259595-d208-4eb4-922f-90c9f3b1afc0" providerId="ADAL" clId="{490B7C1C-7992-4D5E-8AB4-1C49C665AB56}" dt="2023-06-20T22:38:16.105" v="1789" actId="20577"/>
      <pc:docMkLst>
        <pc:docMk/>
      </pc:docMkLst>
      <pc:sldChg chg="modSp mod">
        <pc:chgData name="Milligan, Drew" userId="ca259595-d208-4eb4-922f-90c9f3b1afc0" providerId="ADAL" clId="{490B7C1C-7992-4D5E-8AB4-1C49C665AB56}" dt="2023-06-20T02:06:18.495" v="3" actId="20577"/>
        <pc:sldMkLst>
          <pc:docMk/>
          <pc:sldMk cId="472649599" sldId="256"/>
        </pc:sldMkLst>
        <pc:spChg chg="mod">
          <ac:chgData name="Milligan, Drew" userId="ca259595-d208-4eb4-922f-90c9f3b1afc0" providerId="ADAL" clId="{490B7C1C-7992-4D5E-8AB4-1C49C665AB56}" dt="2023-06-20T02:06:18.495" v="3" actId="20577"/>
          <ac:spMkLst>
            <pc:docMk/>
            <pc:sldMk cId="472649599" sldId="256"/>
            <ac:spMk id="6" creationId="{FF97413B-094E-D1D0-6D5F-DA975FCECCC4}"/>
          </ac:spMkLst>
        </pc:spChg>
      </pc:sldChg>
      <pc:sldChg chg="modSp add del mod">
        <pc:chgData name="Milligan, Drew" userId="ca259595-d208-4eb4-922f-90c9f3b1afc0" providerId="ADAL" clId="{490B7C1C-7992-4D5E-8AB4-1C49C665AB56}" dt="2023-06-20T22:34:09.780" v="1490" actId="20577"/>
        <pc:sldMkLst>
          <pc:docMk/>
          <pc:sldMk cId="2896241298" sldId="263"/>
        </pc:sldMkLst>
        <pc:spChg chg="mod">
          <ac:chgData name="Milligan, Drew" userId="ca259595-d208-4eb4-922f-90c9f3b1afc0" providerId="ADAL" clId="{490B7C1C-7992-4D5E-8AB4-1C49C665AB56}" dt="2023-06-20T22:34:09.780" v="1490" actId="20577"/>
          <ac:spMkLst>
            <pc:docMk/>
            <pc:sldMk cId="2896241298" sldId="263"/>
            <ac:spMk id="9" creationId="{6C8F6D14-B122-DA15-0C4E-F42A9296D865}"/>
          </ac:spMkLst>
        </pc:spChg>
      </pc:sldChg>
      <pc:sldChg chg="modSp mod">
        <pc:chgData name="Milligan, Drew" userId="ca259595-d208-4eb4-922f-90c9f3b1afc0" providerId="ADAL" clId="{490B7C1C-7992-4D5E-8AB4-1C49C665AB56}" dt="2023-06-20T02:10:58.002" v="394" actId="20577"/>
        <pc:sldMkLst>
          <pc:docMk/>
          <pc:sldMk cId="3760505322" sldId="265"/>
        </pc:sldMkLst>
        <pc:spChg chg="mod">
          <ac:chgData name="Milligan, Drew" userId="ca259595-d208-4eb4-922f-90c9f3b1afc0" providerId="ADAL" clId="{490B7C1C-7992-4D5E-8AB4-1C49C665AB56}" dt="2023-06-20T02:10:58.002" v="394" actId="20577"/>
          <ac:spMkLst>
            <pc:docMk/>
            <pc:sldMk cId="3760505322" sldId="265"/>
            <ac:spMk id="9" creationId="{6C8F6D14-B122-DA15-0C4E-F42A9296D865}"/>
          </ac:spMkLst>
        </pc:spChg>
      </pc:sldChg>
      <pc:sldChg chg="del">
        <pc:chgData name="Milligan, Drew" userId="ca259595-d208-4eb4-922f-90c9f3b1afc0" providerId="ADAL" clId="{490B7C1C-7992-4D5E-8AB4-1C49C665AB56}" dt="2023-06-20T02:07:52.392" v="155" actId="2696"/>
        <pc:sldMkLst>
          <pc:docMk/>
          <pc:sldMk cId="1946059349" sldId="266"/>
        </pc:sldMkLst>
      </pc:sldChg>
      <pc:sldChg chg="modSp mod">
        <pc:chgData name="Milligan, Drew" userId="ca259595-d208-4eb4-922f-90c9f3b1afc0" providerId="ADAL" clId="{490B7C1C-7992-4D5E-8AB4-1C49C665AB56}" dt="2023-06-20T22:38:16.105" v="1789" actId="20577"/>
        <pc:sldMkLst>
          <pc:docMk/>
          <pc:sldMk cId="1218655691" sldId="267"/>
        </pc:sldMkLst>
        <pc:spChg chg="mod">
          <ac:chgData name="Milligan, Drew" userId="ca259595-d208-4eb4-922f-90c9f3b1afc0" providerId="ADAL" clId="{490B7C1C-7992-4D5E-8AB4-1C49C665AB56}" dt="2023-06-20T22:38:16.105" v="1789" actId="20577"/>
          <ac:spMkLst>
            <pc:docMk/>
            <pc:sldMk cId="1218655691" sldId="267"/>
            <ac:spMk id="9" creationId="{6C8F6D14-B122-DA15-0C4E-F42A9296D865}"/>
          </ac:spMkLst>
        </pc:spChg>
      </pc:sldChg>
      <pc:sldChg chg="modSp mod">
        <pc:chgData name="Milligan, Drew" userId="ca259595-d208-4eb4-922f-90c9f3b1afc0" providerId="ADAL" clId="{490B7C1C-7992-4D5E-8AB4-1C49C665AB56}" dt="2023-06-20T02:10:44.999" v="372" actId="20577"/>
        <pc:sldMkLst>
          <pc:docMk/>
          <pc:sldMk cId="2628228781" sldId="268"/>
        </pc:sldMkLst>
        <pc:spChg chg="mod">
          <ac:chgData name="Milligan, Drew" userId="ca259595-d208-4eb4-922f-90c9f3b1afc0" providerId="ADAL" clId="{490B7C1C-7992-4D5E-8AB4-1C49C665AB56}" dt="2023-06-20T02:10:44.999" v="372" actId="20577"/>
          <ac:spMkLst>
            <pc:docMk/>
            <pc:sldMk cId="2628228781" sldId="268"/>
            <ac:spMk id="4" creationId="{F20ABD6A-51D5-F6B3-4286-807A86DEB146}"/>
          </ac:spMkLst>
        </pc:spChg>
        <pc:spChg chg="mod">
          <ac:chgData name="Milligan, Drew" userId="ca259595-d208-4eb4-922f-90c9f3b1afc0" providerId="ADAL" clId="{490B7C1C-7992-4D5E-8AB4-1C49C665AB56}" dt="2023-06-20T02:10:34.379" v="371" actId="6549"/>
          <ac:spMkLst>
            <pc:docMk/>
            <pc:sldMk cId="2628228781" sldId="268"/>
            <ac:spMk id="9" creationId="{6C8F6D14-B122-DA15-0C4E-F42A9296D865}"/>
          </ac:spMkLst>
        </pc:spChg>
      </pc:sldChg>
      <pc:sldChg chg="modSp mod">
        <pc:chgData name="Milligan, Drew" userId="ca259595-d208-4eb4-922f-90c9f3b1afc0" providerId="ADAL" clId="{490B7C1C-7992-4D5E-8AB4-1C49C665AB56}" dt="2023-06-20T02:12:01.827" v="536" actId="20577"/>
        <pc:sldMkLst>
          <pc:docMk/>
          <pc:sldMk cId="3420318422" sldId="270"/>
        </pc:sldMkLst>
        <pc:spChg chg="mod">
          <ac:chgData name="Milligan, Drew" userId="ca259595-d208-4eb4-922f-90c9f3b1afc0" providerId="ADAL" clId="{490B7C1C-7992-4D5E-8AB4-1C49C665AB56}" dt="2023-06-20T02:12:01.827" v="536" actId="20577"/>
          <ac:spMkLst>
            <pc:docMk/>
            <pc:sldMk cId="3420318422" sldId="270"/>
            <ac:spMk id="9" creationId="{6C8F6D14-B122-DA15-0C4E-F42A9296D865}"/>
          </ac:spMkLst>
        </pc:spChg>
      </pc:sldChg>
      <pc:sldChg chg="modSp mod">
        <pc:chgData name="Milligan, Drew" userId="ca259595-d208-4eb4-922f-90c9f3b1afc0" providerId="ADAL" clId="{490B7C1C-7992-4D5E-8AB4-1C49C665AB56}" dt="2023-06-20T22:34:37.097" v="1502" actId="20577"/>
        <pc:sldMkLst>
          <pc:docMk/>
          <pc:sldMk cId="3226653862" sldId="272"/>
        </pc:sldMkLst>
        <pc:spChg chg="mod">
          <ac:chgData name="Milligan, Drew" userId="ca259595-d208-4eb4-922f-90c9f3b1afc0" providerId="ADAL" clId="{490B7C1C-7992-4D5E-8AB4-1C49C665AB56}" dt="2023-06-20T22:34:37.097" v="1502" actId="20577"/>
          <ac:spMkLst>
            <pc:docMk/>
            <pc:sldMk cId="3226653862" sldId="272"/>
            <ac:spMk id="9" creationId="{6C8F6D14-B122-DA15-0C4E-F42A9296D865}"/>
          </ac:spMkLst>
        </pc:spChg>
      </pc:sldChg>
    </pc:docChg>
  </pc:docChgLst>
  <pc:docChgLst>
    <pc:chgData name="Milligan, Drew" userId="S::drew.milligan@okstate.edu::ca259595-d208-4eb4-922f-90c9f3b1afc0" providerId="AD" clId="Web-{E6D2650F-8F9D-45E9-B942-9A4BA468CE9D}"/>
    <pc:docChg chg="modSld">
      <pc:chgData name="Milligan, Drew" userId="S::drew.milligan@okstate.edu::ca259595-d208-4eb4-922f-90c9f3b1afc0" providerId="AD" clId="Web-{E6D2650F-8F9D-45E9-B942-9A4BA468CE9D}" dt="2023-08-01T22:19:08.235" v="63" actId="20577"/>
      <pc:docMkLst>
        <pc:docMk/>
      </pc:docMkLst>
      <pc:sldChg chg="modSp">
        <pc:chgData name="Milligan, Drew" userId="S::drew.milligan@okstate.edu::ca259595-d208-4eb4-922f-90c9f3b1afc0" providerId="AD" clId="Web-{E6D2650F-8F9D-45E9-B942-9A4BA468CE9D}" dt="2023-08-01T22:15:19.147" v="1" actId="20577"/>
        <pc:sldMkLst>
          <pc:docMk/>
          <pc:sldMk cId="472649599" sldId="256"/>
        </pc:sldMkLst>
        <pc:spChg chg="mod">
          <ac:chgData name="Milligan, Drew" userId="S::drew.milligan@okstate.edu::ca259595-d208-4eb4-922f-90c9f3b1afc0" providerId="AD" clId="Web-{E6D2650F-8F9D-45E9-B942-9A4BA468CE9D}" dt="2023-08-01T22:15:19.147" v="1" actId="20577"/>
          <ac:spMkLst>
            <pc:docMk/>
            <pc:sldMk cId="472649599" sldId="256"/>
            <ac:spMk id="6" creationId="{FF97413B-094E-D1D0-6D5F-DA975FCECCC4}"/>
          </ac:spMkLst>
        </pc:spChg>
      </pc:sldChg>
      <pc:sldChg chg="modSp">
        <pc:chgData name="Milligan, Drew" userId="S::drew.milligan@okstate.edu::ca259595-d208-4eb4-922f-90c9f3b1afc0" providerId="AD" clId="Web-{E6D2650F-8F9D-45E9-B942-9A4BA468CE9D}" dt="2023-08-01T22:17:36.622" v="31" actId="20577"/>
        <pc:sldMkLst>
          <pc:docMk/>
          <pc:sldMk cId="2628228781" sldId="268"/>
        </pc:sldMkLst>
        <pc:spChg chg="mod">
          <ac:chgData name="Milligan, Drew" userId="S::drew.milligan@okstate.edu::ca259595-d208-4eb4-922f-90c9f3b1afc0" providerId="AD" clId="Web-{E6D2650F-8F9D-45E9-B942-9A4BA468CE9D}" dt="2023-08-01T22:17:36.622" v="31" actId="20577"/>
          <ac:spMkLst>
            <pc:docMk/>
            <pc:sldMk cId="2628228781" sldId="268"/>
            <ac:spMk id="9" creationId="{6C8F6D14-B122-DA15-0C4E-F42A9296D865}"/>
          </ac:spMkLst>
        </pc:spChg>
      </pc:sldChg>
      <pc:sldChg chg="modSp">
        <pc:chgData name="Milligan, Drew" userId="S::drew.milligan@okstate.edu::ca259595-d208-4eb4-922f-90c9f3b1afc0" providerId="AD" clId="Web-{E6D2650F-8F9D-45E9-B942-9A4BA468CE9D}" dt="2023-08-01T22:19:08.235" v="63" actId="20577"/>
        <pc:sldMkLst>
          <pc:docMk/>
          <pc:sldMk cId="3226653862" sldId="272"/>
        </pc:sldMkLst>
        <pc:spChg chg="mod">
          <ac:chgData name="Milligan, Drew" userId="S::drew.milligan@okstate.edu::ca259595-d208-4eb4-922f-90c9f3b1afc0" providerId="AD" clId="Web-{E6D2650F-8F9D-45E9-B942-9A4BA468CE9D}" dt="2023-08-01T22:19:08.235" v="63" actId="20577"/>
          <ac:spMkLst>
            <pc:docMk/>
            <pc:sldMk cId="3226653862" sldId="272"/>
            <ac:spMk id="9" creationId="{6C8F6D14-B122-DA15-0C4E-F42A9296D865}"/>
          </ac:spMkLst>
        </pc:spChg>
      </pc:sldChg>
      <pc:sldChg chg="modSp">
        <pc:chgData name="Milligan, Drew" userId="S::drew.milligan@okstate.edu::ca259595-d208-4eb4-922f-90c9f3b1afc0" providerId="AD" clId="Web-{E6D2650F-8F9D-45E9-B942-9A4BA468CE9D}" dt="2023-08-01T22:17:57.513" v="35" actId="20577"/>
        <pc:sldMkLst>
          <pc:docMk/>
          <pc:sldMk cId="1671489973" sldId="277"/>
        </pc:sldMkLst>
        <pc:spChg chg="mod">
          <ac:chgData name="Milligan, Drew" userId="S::drew.milligan@okstate.edu::ca259595-d208-4eb4-922f-90c9f3b1afc0" providerId="AD" clId="Web-{E6D2650F-8F9D-45E9-B942-9A4BA468CE9D}" dt="2023-08-01T22:17:57.513" v="35" actId="20577"/>
          <ac:spMkLst>
            <pc:docMk/>
            <pc:sldMk cId="1671489973" sldId="277"/>
            <ac:spMk id="9" creationId="{6C8F6D14-B122-DA15-0C4E-F42A9296D865}"/>
          </ac:spMkLst>
        </pc:spChg>
      </pc:sldChg>
    </pc:docChg>
  </pc:docChgLst>
  <pc:docChgLst>
    <pc:chgData name="minibaja@okstate.edu" userId="75dbb8f7-e843-4842-a346-12c476abb3ff" providerId="ADAL" clId="{1D119B7F-2F23-4C28-8B72-3F5FC55D5DE4}"/>
    <pc:docChg chg="modSld">
      <pc:chgData name="minibaja@okstate.edu" userId="75dbb8f7-e843-4842-a346-12c476abb3ff" providerId="ADAL" clId="{1D119B7F-2F23-4C28-8B72-3F5FC55D5DE4}" dt="2023-01-18T22:22:07.951" v="2" actId="1076"/>
      <pc:docMkLst>
        <pc:docMk/>
      </pc:docMkLst>
      <pc:sldChg chg="modSp mod">
        <pc:chgData name="minibaja@okstate.edu" userId="75dbb8f7-e843-4842-a346-12c476abb3ff" providerId="ADAL" clId="{1D119B7F-2F23-4C28-8B72-3F5FC55D5DE4}" dt="2023-01-18T22:22:07.951" v="2" actId="1076"/>
        <pc:sldMkLst>
          <pc:docMk/>
          <pc:sldMk cId="472649599" sldId="256"/>
        </pc:sldMkLst>
        <pc:spChg chg="mod">
          <ac:chgData name="minibaja@okstate.edu" userId="75dbb8f7-e843-4842-a346-12c476abb3ff" providerId="ADAL" clId="{1D119B7F-2F23-4C28-8B72-3F5FC55D5DE4}" dt="2023-01-18T22:22:07.951" v="2" actId="1076"/>
          <ac:spMkLst>
            <pc:docMk/>
            <pc:sldMk cId="472649599" sldId="256"/>
            <ac:spMk id="6" creationId="{FF97413B-094E-D1D0-6D5F-DA975FCECCC4}"/>
          </ac:spMkLst>
        </pc:spChg>
      </pc:sldChg>
    </pc:docChg>
  </pc:docChgLst>
  <pc:docChgLst>
    <pc:chgData name="Davies, Joshua" userId="S::joshua.davies@okstate.edu::45a79b8f-ef6a-48d6-9a86-bd4dae024a5b" providerId="AD" clId="Web-{8E36DF1F-F00A-4A62-B97E-7039EA01DC0A}"/>
    <pc:docChg chg="modSld">
      <pc:chgData name="Davies, Joshua" userId="S::joshua.davies@okstate.edu::45a79b8f-ef6a-48d6-9a86-bd4dae024a5b" providerId="AD" clId="Web-{8E36DF1F-F00A-4A62-B97E-7039EA01DC0A}" dt="2024-01-30T15:24:46.049" v="78" actId="20577"/>
      <pc:docMkLst>
        <pc:docMk/>
      </pc:docMkLst>
      <pc:sldChg chg="modSp">
        <pc:chgData name="Davies, Joshua" userId="S::joshua.davies@okstate.edu::45a79b8f-ef6a-48d6-9a86-bd4dae024a5b" providerId="AD" clId="Web-{8E36DF1F-F00A-4A62-B97E-7039EA01DC0A}" dt="2024-01-30T15:24:46.049" v="78" actId="20577"/>
        <pc:sldMkLst>
          <pc:docMk/>
          <pc:sldMk cId="2211220967" sldId="289"/>
        </pc:sldMkLst>
        <pc:spChg chg="mod">
          <ac:chgData name="Davies, Joshua" userId="S::joshua.davies@okstate.edu::45a79b8f-ef6a-48d6-9a86-bd4dae024a5b" providerId="AD" clId="Web-{8E36DF1F-F00A-4A62-B97E-7039EA01DC0A}" dt="2024-01-30T15:24:46.049" v="78" actId="20577"/>
          <ac:spMkLst>
            <pc:docMk/>
            <pc:sldMk cId="2211220967" sldId="289"/>
            <ac:spMk id="3" creationId="{DF27E9FE-2FC5-533F-29C7-A80BEB1F2E25}"/>
          </ac:spMkLst>
        </pc:spChg>
      </pc:sldChg>
    </pc:docChg>
  </pc:docChgLst>
  <pc:docChgLst>
    <pc:chgData name="Davies, Joshua" userId="45a79b8f-ef6a-48d6-9a86-bd4dae024a5b" providerId="ADAL" clId="{B71D0390-34A7-49B8-A828-F6597C0B2C1A}"/>
    <pc:docChg chg="undo redo custSel addSld delSld modSld sldOrd">
      <pc:chgData name="Davies, Joshua" userId="45a79b8f-ef6a-48d6-9a86-bd4dae024a5b" providerId="ADAL" clId="{B71D0390-34A7-49B8-A828-F6597C0B2C1A}" dt="2024-03-05T22:35:12.302" v="3977" actId="20577"/>
      <pc:docMkLst>
        <pc:docMk/>
      </pc:docMkLst>
      <pc:sldChg chg="modSp mod">
        <pc:chgData name="Davies, Joshua" userId="45a79b8f-ef6a-48d6-9a86-bd4dae024a5b" providerId="ADAL" clId="{B71D0390-34A7-49B8-A828-F6597C0B2C1A}" dt="2024-02-20T18:25:50.341" v="7" actId="20577"/>
        <pc:sldMkLst>
          <pc:docMk/>
          <pc:sldMk cId="472649599" sldId="256"/>
        </pc:sldMkLst>
        <pc:spChg chg="mod">
          <ac:chgData name="Davies, Joshua" userId="45a79b8f-ef6a-48d6-9a86-bd4dae024a5b" providerId="ADAL" clId="{B71D0390-34A7-49B8-A828-F6597C0B2C1A}" dt="2024-02-20T18:25:50.341" v="7" actId="20577"/>
          <ac:spMkLst>
            <pc:docMk/>
            <pc:sldMk cId="472649599" sldId="256"/>
            <ac:spMk id="6" creationId="{FF97413B-094E-D1D0-6D5F-DA975FCECCC4}"/>
          </ac:spMkLst>
        </pc:spChg>
      </pc:sldChg>
      <pc:sldChg chg="ord">
        <pc:chgData name="Davies, Joshua" userId="45a79b8f-ef6a-48d6-9a86-bd4dae024a5b" providerId="ADAL" clId="{B71D0390-34A7-49B8-A828-F6597C0B2C1A}" dt="2024-02-20T18:53:37.824" v="45"/>
        <pc:sldMkLst>
          <pc:docMk/>
          <pc:sldMk cId="1373986372" sldId="271"/>
        </pc:sldMkLst>
      </pc:sldChg>
      <pc:sldChg chg="del">
        <pc:chgData name="Davies, Joshua" userId="45a79b8f-ef6a-48d6-9a86-bd4dae024a5b" providerId="ADAL" clId="{B71D0390-34A7-49B8-A828-F6597C0B2C1A}" dt="2024-02-20T18:37:26.755" v="8" actId="2696"/>
        <pc:sldMkLst>
          <pc:docMk/>
          <pc:sldMk cId="1890711407" sldId="272"/>
        </pc:sldMkLst>
      </pc:sldChg>
      <pc:sldChg chg="del">
        <pc:chgData name="Davies, Joshua" userId="45a79b8f-ef6a-48d6-9a86-bd4dae024a5b" providerId="ADAL" clId="{B71D0390-34A7-49B8-A828-F6597C0B2C1A}" dt="2024-02-20T18:54:22.615" v="46" actId="47"/>
        <pc:sldMkLst>
          <pc:docMk/>
          <pc:sldMk cId="552272929" sldId="277"/>
        </pc:sldMkLst>
      </pc:sldChg>
      <pc:sldChg chg="addSp delSp del mod">
        <pc:chgData name="Davies, Joshua" userId="45a79b8f-ef6a-48d6-9a86-bd4dae024a5b" providerId="ADAL" clId="{B71D0390-34A7-49B8-A828-F6597C0B2C1A}" dt="2024-02-20T18:54:22.615" v="46" actId="47"/>
        <pc:sldMkLst>
          <pc:docMk/>
          <pc:sldMk cId="1447809778" sldId="278"/>
        </pc:sldMkLst>
        <pc:spChg chg="add del">
          <ac:chgData name="Davies, Joshua" userId="45a79b8f-ef6a-48d6-9a86-bd4dae024a5b" providerId="ADAL" clId="{B71D0390-34A7-49B8-A828-F6597C0B2C1A}" dt="2024-02-20T18:53:09.610" v="41" actId="478"/>
          <ac:spMkLst>
            <pc:docMk/>
            <pc:sldMk cId="1447809778" sldId="278"/>
            <ac:spMk id="3" creationId="{5503E117-E312-0D11-93D0-E375562C3A9A}"/>
          </ac:spMkLst>
        </pc:spChg>
        <pc:spChg chg="add del">
          <ac:chgData name="Davies, Joshua" userId="45a79b8f-ef6a-48d6-9a86-bd4dae024a5b" providerId="ADAL" clId="{B71D0390-34A7-49B8-A828-F6597C0B2C1A}" dt="2024-02-20T18:53:09.610" v="41" actId="478"/>
          <ac:spMkLst>
            <pc:docMk/>
            <pc:sldMk cId="1447809778" sldId="278"/>
            <ac:spMk id="4" creationId="{C3FFBDAC-51D0-1D0A-EEBC-98ABCAA2FCDD}"/>
          </ac:spMkLst>
        </pc:spChg>
      </pc:sldChg>
      <pc:sldChg chg="del">
        <pc:chgData name="Davies, Joshua" userId="45a79b8f-ef6a-48d6-9a86-bd4dae024a5b" providerId="ADAL" clId="{B71D0390-34A7-49B8-A828-F6597C0B2C1A}" dt="2024-02-20T18:54:22.615" v="46" actId="47"/>
        <pc:sldMkLst>
          <pc:docMk/>
          <pc:sldMk cId="551003447" sldId="279"/>
        </pc:sldMkLst>
      </pc:sldChg>
      <pc:sldChg chg="del">
        <pc:chgData name="Davies, Joshua" userId="45a79b8f-ef6a-48d6-9a86-bd4dae024a5b" providerId="ADAL" clId="{B71D0390-34A7-49B8-A828-F6597C0B2C1A}" dt="2024-02-20T18:54:22.615" v="46" actId="47"/>
        <pc:sldMkLst>
          <pc:docMk/>
          <pc:sldMk cId="924777755" sldId="280"/>
        </pc:sldMkLst>
      </pc:sldChg>
      <pc:sldChg chg="del">
        <pc:chgData name="Davies, Joshua" userId="45a79b8f-ef6a-48d6-9a86-bd4dae024a5b" providerId="ADAL" clId="{B71D0390-34A7-49B8-A828-F6597C0B2C1A}" dt="2024-02-20T18:54:22.615" v="46" actId="47"/>
        <pc:sldMkLst>
          <pc:docMk/>
          <pc:sldMk cId="4040802406" sldId="281"/>
        </pc:sldMkLst>
      </pc:sldChg>
      <pc:sldChg chg="modSp mod ord">
        <pc:chgData name="Davies, Joshua" userId="45a79b8f-ef6a-48d6-9a86-bd4dae024a5b" providerId="ADAL" clId="{B71D0390-34A7-49B8-A828-F6597C0B2C1A}" dt="2024-02-29T03:16:17.207" v="2880" actId="20577"/>
        <pc:sldMkLst>
          <pc:docMk/>
          <pc:sldMk cId="3521285596" sldId="282"/>
        </pc:sldMkLst>
        <pc:spChg chg="mod">
          <ac:chgData name="Davies, Joshua" userId="45a79b8f-ef6a-48d6-9a86-bd4dae024a5b" providerId="ADAL" clId="{B71D0390-34A7-49B8-A828-F6597C0B2C1A}" dt="2024-02-20T18:49:26.028" v="33" actId="20577"/>
          <ac:spMkLst>
            <pc:docMk/>
            <pc:sldMk cId="3521285596" sldId="282"/>
            <ac:spMk id="4" creationId="{537F3982-1BDB-F9B7-30C1-08FF430895E8}"/>
          </ac:spMkLst>
        </pc:spChg>
        <pc:spChg chg="mod">
          <ac:chgData name="Davies, Joshua" userId="45a79b8f-ef6a-48d6-9a86-bd4dae024a5b" providerId="ADAL" clId="{B71D0390-34A7-49B8-A828-F6597C0B2C1A}" dt="2024-02-29T03:16:17.207" v="2880" actId="20577"/>
          <ac:spMkLst>
            <pc:docMk/>
            <pc:sldMk cId="3521285596" sldId="282"/>
            <ac:spMk id="9" creationId="{923C342E-C6AA-16BA-D27E-711FDBF4481E}"/>
          </ac:spMkLst>
        </pc:spChg>
      </pc:sldChg>
      <pc:sldChg chg="ord">
        <pc:chgData name="Davies, Joshua" userId="45a79b8f-ef6a-48d6-9a86-bd4dae024a5b" providerId="ADAL" clId="{B71D0390-34A7-49B8-A828-F6597C0B2C1A}" dt="2024-02-20T18:52:00.290" v="35"/>
        <pc:sldMkLst>
          <pc:docMk/>
          <pc:sldMk cId="1352781515" sldId="284"/>
        </pc:sldMkLst>
      </pc:sldChg>
      <pc:sldChg chg="addSp delSp modSp mod ord">
        <pc:chgData name="Davies, Joshua" userId="45a79b8f-ef6a-48d6-9a86-bd4dae024a5b" providerId="ADAL" clId="{B71D0390-34A7-49B8-A828-F6597C0B2C1A}" dt="2024-02-29T04:00:20.415" v="3152" actId="14100"/>
        <pc:sldMkLst>
          <pc:docMk/>
          <pc:sldMk cId="2909307015" sldId="285"/>
        </pc:sldMkLst>
        <pc:spChg chg="mod">
          <ac:chgData name="Davies, Joshua" userId="45a79b8f-ef6a-48d6-9a86-bd4dae024a5b" providerId="ADAL" clId="{B71D0390-34A7-49B8-A828-F6597C0B2C1A}" dt="2024-02-27T21:21:27.516" v="1184" actId="1076"/>
          <ac:spMkLst>
            <pc:docMk/>
            <pc:sldMk cId="2909307015" sldId="285"/>
            <ac:spMk id="4" creationId="{DCC31B31-40DF-0CE5-C56B-83A266210969}"/>
          </ac:spMkLst>
        </pc:spChg>
        <pc:picChg chg="add del mod">
          <ac:chgData name="Davies, Joshua" userId="45a79b8f-ef6a-48d6-9a86-bd4dae024a5b" providerId="ADAL" clId="{B71D0390-34A7-49B8-A828-F6597C0B2C1A}" dt="2024-02-29T03:59:32.717" v="3114" actId="478"/>
          <ac:picMkLst>
            <pc:docMk/>
            <pc:sldMk cId="2909307015" sldId="285"/>
            <ac:picMk id="3" creationId="{4E9C6A37-F538-494F-96C5-97F36870AE38}"/>
          </ac:picMkLst>
        </pc:picChg>
        <pc:picChg chg="add del mod">
          <ac:chgData name="Davies, Joshua" userId="45a79b8f-ef6a-48d6-9a86-bd4dae024a5b" providerId="ADAL" clId="{B71D0390-34A7-49B8-A828-F6597C0B2C1A}" dt="2024-02-28T18:27:16.183" v="1257" actId="478"/>
          <ac:picMkLst>
            <pc:docMk/>
            <pc:sldMk cId="2909307015" sldId="285"/>
            <ac:picMk id="3" creationId="{8A68DB28-5533-6FBA-DF74-87C4C3CE8397}"/>
          </ac:picMkLst>
        </pc:picChg>
        <pc:picChg chg="add del mod modCrop">
          <ac:chgData name="Davies, Joshua" userId="45a79b8f-ef6a-48d6-9a86-bd4dae024a5b" providerId="ADAL" clId="{B71D0390-34A7-49B8-A828-F6597C0B2C1A}" dt="2024-02-27T21:37:44.463" v="1248" actId="478"/>
          <ac:picMkLst>
            <pc:docMk/>
            <pc:sldMk cId="2909307015" sldId="285"/>
            <ac:picMk id="3" creationId="{BF9D2746-E170-FFF8-4FFC-94D9258268EA}"/>
          </ac:picMkLst>
        </pc:picChg>
        <pc:picChg chg="add mod">
          <ac:chgData name="Davies, Joshua" userId="45a79b8f-ef6a-48d6-9a86-bd4dae024a5b" providerId="ADAL" clId="{B71D0390-34A7-49B8-A828-F6597C0B2C1A}" dt="2024-02-29T04:00:20.415" v="3152" actId="14100"/>
          <ac:picMkLst>
            <pc:docMk/>
            <pc:sldMk cId="2909307015" sldId="285"/>
            <ac:picMk id="6" creationId="{7375EC1F-8754-B55F-6A13-D15C84281FDE}"/>
          </ac:picMkLst>
        </pc:picChg>
        <pc:picChg chg="add del mod">
          <ac:chgData name="Davies, Joshua" userId="45a79b8f-ef6a-48d6-9a86-bd4dae024a5b" providerId="ADAL" clId="{B71D0390-34A7-49B8-A828-F6597C0B2C1A}" dt="2024-02-29T01:48:40" v="1990" actId="478"/>
          <ac:picMkLst>
            <pc:docMk/>
            <pc:sldMk cId="2909307015" sldId="285"/>
            <ac:picMk id="6" creationId="{D3CB63B2-30E2-7918-FBBC-2F46439AC4CA}"/>
          </ac:picMkLst>
        </pc:picChg>
        <pc:picChg chg="add del mod">
          <ac:chgData name="Davies, Joshua" userId="45a79b8f-ef6a-48d6-9a86-bd4dae024a5b" providerId="ADAL" clId="{B71D0390-34A7-49B8-A828-F6597C0B2C1A}" dt="2024-02-29T03:59:34.100" v="3115" actId="478"/>
          <ac:picMkLst>
            <pc:docMk/>
            <pc:sldMk cId="2909307015" sldId="285"/>
            <ac:picMk id="7" creationId="{955C7290-44F0-1A0D-61CC-AB639CBD6A0F}"/>
          </ac:picMkLst>
        </pc:picChg>
        <pc:picChg chg="del">
          <ac:chgData name="Davies, Joshua" userId="45a79b8f-ef6a-48d6-9a86-bd4dae024a5b" providerId="ADAL" clId="{B71D0390-34A7-49B8-A828-F6597C0B2C1A}" dt="2024-02-20T19:14:48.951" v="139" actId="478"/>
          <ac:picMkLst>
            <pc:docMk/>
            <pc:sldMk cId="2909307015" sldId="285"/>
            <ac:picMk id="13" creationId="{C27D3FBE-523A-4A2C-E471-4C267AA52CF3}"/>
          </ac:picMkLst>
        </pc:picChg>
      </pc:sldChg>
      <pc:sldChg chg="delSp modSp mod ord">
        <pc:chgData name="Davies, Joshua" userId="45a79b8f-ef6a-48d6-9a86-bd4dae024a5b" providerId="ADAL" clId="{B71D0390-34A7-49B8-A828-F6597C0B2C1A}" dt="2024-02-29T04:32:18.004" v="3590" actId="20577"/>
        <pc:sldMkLst>
          <pc:docMk/>
          <pc:sldMk cId="4248389756" sldId="286"/>
        </pc:sldMkLst>
        <pc:spChg chg="mod">
          <ac:chgData name="Davies, Joshua" userId="45a79b8f-ef6a-48d6-9a86-bd4dae024a5b" providerId="ADAL" clId="{B71D0390-34A7-49B8-A828-F6597C0B2C1A}" dt="2024-02-29T04:32:18.004" v="3590" actId="20577"/>
          <ac:spMkLst>
            <pc:docMk/>
            <pc:sldMk cId="4248389756" sldId="286"/>
            <ac:spMk id="5" creationId="{0A1F6031-CED8-0F91-56FA-26012C430C32}"/>
          </ac:spMkLst>
        </pc:spChg>
        <pc:spChg chg="del">
          <ac:chgData name="Davies, Joshua" userId="45a79b8f-ef6a-48d6-9a86-bd4dae024a5b" providerId="ADAL" clId="{B71D0390-34A7-49B8-A828-F6597C0B2C1A}" dt="2024-02-20T19:14:57.220" v="140" actId="478"/>
          <ac:spMkLst>
            <pc:docMk/>
            <pc:sldMk cId="4248389756" sldId="286"/>
            <ac:spMk id="9" creationId="{F38FAD67-7F52-0D8C-941A-FA5A549680BF}"/>
          </ac:spMkLst>
        </pc:spChg>
        <pc:picChg chg="del">
          <ac:chgData name="Davies, Joshua" userId="45a79b8f-ef6a-48d6-9a86-bd4dae024a5b" providerId="ADAL" clId="{B71D0390-34A7-49B8-A828-F6597C0B2C1A}" dt="2024-02-20T19:14:57.220" v="140" actId="478"/>
          <ac:picMkLst>
            <pc:docMk/>
            <pc:sldMk cId="4248389756" sldId="286"/>
            <ac:picMk id="2" creationId="{CFDBC15F-9AB7-3034-1634-E030E634A070}"/>
          </ac:picMkLst>
        </pc:picChg>
      </pc:sldChg>
      <pc:sldChg chg="del">
        <pc:chgData name="Davies, Joshua" userId="45a79b8f-ef6a-48d6-9a86-bd4dae024a5b" providerId="ADAL" clId="{B71D0390-34A7-49B8-A828-F6597C0B2C1A}" dt="2024-02-29T01:08:29.581" v="1968" actId="47"/>
        <pc:sldMkLst>
          <pc:docMk/>
          <pc:sldMk cId="2647797807" sldId="287"/>
        </pc:sldMkLst>
      </pc:sldChg>
      <pc:sldChg chg="modSp mod ord">
        <pc:chgData name="Davies, Joshua" userId="45a79b8f-ef6a-48d6-9a86-bd4dae024a5b" providerId="ADAL" clId="{B71D0390-34A7-49B8-A828-F6597C0B2C1A}" dt="2024-02-29T04:46:29.065" v="3975" actId="20577"/>
        <pc:sldMkLst>
          <pc:docMk/>
          <pc:sldMk cId="188830791" sldId="288"/>
        </pc:sldMkLst>
        <pc:spChg chg="mod">
          <ac:chgData name="Davies, Joshua" userId="45a79b8f-ef6a-48d6-9a86-bd4dae024a5b" providerId="ADAL" clId="{B71D0390-34A7-49B8-A828-F6597C0B2C1A}" dt="2024-02-29T04:46:29.065" v="3975" actId="20577"/>
          <ac:spMkLst>
            <pc:docMk/>
            <pc:sldMk cId="188830791" sldId="288"/>
            <ac:spMk id="2" creationId="{6B7A7466-E5D5-A6CF-F208-6579A349FAEF}"/>
          </ac:spMkLst>
        </pc:spChg>
      </pc:sldChg>
      <pc:sldChg chg="modSp mod ord">
        <pc:chgData name="Davies, Joshua" userId="45a79b8f-ef6a-48d6-9a86-bd4dae024a5b" providerId="ADAL" clId="{B71D0390-34A7-49B8-A828-F6597C0B2C1A}" dt="2024-02-20T23:58:41.204" v="1150" actId="20577"/>
        <pc:sldMkLst>
          <pc:docMk/>
          <pc:sldMk cId="2211220967" sldId="289"/>
        </pc:sldMkLst>
        <pc:spChg chg="mod">
          <ac:chgData name="Davies, Joshua" userId="45a79b8f-ef6a-48d6-9a86-bd4dae024a5b" providerId="ADAL" clId="{B71D0390-34A7-49B8-A828-F6597C0B2C1A}" dt="2024-02-20T23:58:41.204" v="1150" actId="20577"/>
          <ac:spMkLst>
            <pc:docMk/>
            <pc:sldMk cId="2211220967" sldId="289"/>
            <ac:spMk id="3" creationId="{DF27E9FE-2FC5-533F-29C7-A80BEB1F2E25}"/>
          </ac:spMkLst>
        </pc:spChg>
      </pc:sldChg>
      <pc:sldChg chg="del">
        <pc:chgData name="Davies, Joshua" userId="45a79b8f-ef6a-48d6-9a86-bd4dae024a5b" providerId="ADAL" clId="{B71D0390-34A7-49B8-A828-F6597C0B2C1A}" dt="2024-02-29T01:08:29.581" v="1968" actId="47"/>
        <pc:sldMkLst>
          <pc:docMk/>
          <pc:sldMk cId="3299052437" sldId="291"/>
        </pc:sldMkLst>
      </pc:sldChg>
      <pc:sldChg chg="modSp mod ord">
        <pc:chgData name="Davies, Joshua" userId="45a79b8f-ef6a-48d6-9a86-bd4dae024a5b" providerId="ADAL" clId="{B71D0390-34A7-49B8-A828-F6597C0B2C1A}" dt="2024-02-28T18:58:00.407" v="1664" actId="20577"/>
        <pc:sldMkLst>
          <pc:docMk/>
          <pc:sldMk cId="766385051" sldId="292"/>
        </pc:sldMkLst>
        <pc:spChg chg="mod">
          <ac:chgData name="Davies, Joshua" userId="45a79b8f-ef6a-48d6-9a86-bd4dae024a5b" providerId="ADAL" clId="{B71D0390-34A7-49B8-A828-F6597C0B2C1A}" dt="2024-02-28T18:58:00.407" v="1664" actId="20577"/>
          <ac:spMkLst>
            <pc:docMk/>
            <pc:sldMk cId="766385051" sldId="292"/>
            <ac:spMk id="3" creationId="{8B3656C1-781C-41A7-34E1-1785F2E99CA6}"/>
          </ac:spMkLst>
        </pc:spChg>
      </pc:sldChg>
      <pc:sldChg chg="del">
        <pc:chgData name="Davies, Joshua" userId="45a79b8f-ef6a-48d6-9a86-bd4dae024a5b" providerId="ADAL" clId="{B71D0390-34A7-49B8-A828-F6597C0B2C1A}" dt="2024-02-29T01:08:29.581" v="1968" actId="47"/>
        <pc:sldMkLst>
          <pc:docMk/>
          <pc:sldMk cId="208811609" sldId="294"/>
        </pc:sldMkLst>
      </pc:sldChg>
      <pc:sldChg chg="addSp delSp modSp mod ord">
        <pc:chgData name="Davies, Joshua" userId="45a79b8f-ef6a-48d6-9a86-bd4dae024a5b" providerId="ADAL" clId="{B71D0390-34A7-49B8-A828-F6597C0B2C1A}" dt="2024-02-20T21:56:35.063" v="923"/>
        <pc:sldMkLst>
          <pc:docMk/>
          <pc:sldMk cId="1851155384" sldId="295"/>
        </pc:sldMkLst>
        <pc:spChg chg="mod">
          <ac:chgData name="Davies, Joshua" userId="45a79b8f-ef6a-48d6-9a86-bd4dae024a5b" providerId="ADAL" clId="{B71D0390-34A7-49B8-A828-F6597C0B2C1A}" dt="2024-02-20T20:23:26.844" v="391" actId="5793"/>
          <ac:spMkLst>
            <pc:docMk/>
            <pc:sldMk cId="1851155384" sldId="295"/>
            <ac:spMk id="4" creationId="{537F3982-1BDB-F9B7-30C1-08FF430895E8}"/>
          </ac:spMkLst>
        </pc:spChg>
        <pc:spChg chg="add mod">
          <ac:chgData name="Davies, Joshua" userId="45a79b8f-ef6a-48d6-9a86-bd4dae024a5b" providerId="ADAL" clId="{B71D0390-34A7-49B8-A828-F6597C0B2C1A}" dt="2024-02-20T20:12:01.822" v="271" actId="1035"/>
          <ac:spMkLst>
            <pc:docMk/>
            <pc:sldMk cId="1851155384" sldId="295"/>
            <ac:spMk id="7" creationId="{643AD7A4-867B-BBCE-A6E0-498AE9CD6565}"/>
          </ac:spMkLst>
        </pc:spChg>
        <pc:spChg chg="del mod">
          <ac:chgData name="Davies, Joshua" userId="45a79b8f-ef6a-48d6-9a86-bd4dae024a5b" providerId="ADAL" clId="{B71D0390-34A7-49B8-A828-F6597C0B2C1A}" dt="2024-02-20T20:22:29.315" v="327"/>
          <ac:spMkLst>
            <pc:docMk/>
            <pc:sldMk cId="1851155384" sldId="295"/>
            <ac:spMk id="8" creationId="{5707C4D4-B04C-6EDF-CB9A-E7D0BE99854A}"/>
          </ac:spMkLst>
        </pc:spChg>
        <pc:spChg chg="add mod">
          <ac:chgData name="Davies, Joshua" userId="45a79b8f-ef6a-48d6-9a86-bd4dae024a5b" providerId="ADAL" clId="{B71D0390-34A7-49B8-A828-F6597C0B2C1A}" dt="2024-02-20T20:12:01.822" v="271" actId="1035"/>
          <ac:spMkLst>
            <pc:docMk/>
            <pc:sldMk cId="1851155384" sldId="295"/>
            <ac:spMk id="9" creationId="{EC2B2BA5-E08E-A075-B3F6-22EB42E25135}"/>
          </ac:spMkLst>
        </pc:spChg>
        <pc:spChg chg="add mod">
          <ac:chgData name="Davies, Joshua" userId="45a79b8f-ef6a-48d6-9a86-bd4dae024a5b" providerId="ADAL" clId="{B71D0390-34A7-49B8-A828-F6597C0B2C1A}" dt="2024-02-20T20:12:01.822" v="271" actId="1035"/>
          <ac:spMkLst>
            <pc:docMk/>
            <pc:sldMk cId="1851155384" sldId="295"/>
            <ac:spMk id="10" creationId="{865A54A1-C110-C743-B928-F676CC58D650}"/>
          </ac:spMkLst>
        </pc:spChg>
        <pc:spChg chg="add mod">
          <ac:chgData name="Davies, Joshua" userId="45a79b8f-ef6a-48d6-9a86-bd4dae024a5b" providerId="ADAL" clId="{B71D0390-34A7-49B8-A828-F6597C0B2C1A}" dt="2024-02-20T20:35:34.903" v="909" actId="20577"/>
          <ac:spMkLst>
            <pc:docMk/>
            <pc:sldMk cId="1851155384" sldId="295"/>
            <ac:spMk id="14" creationId="{3F92EA55-67A4-3752-1F15-E06A63500630}"/>
          </ac:spMkLst>
        </pc:spChg>
        <pc:graphicFrameChg chg="add mod">
          <ac:chgData name="Davies, Joshua" userId="45a79b8f-ef6a-48d6-9a86-bd4dae024a5b" providerId="ADAL" clId="{B71D0390-34A7-49B8-A828-F6597C0B2C1A}" dt="2024-02-20T19:39:54.582" v="141"/>
          <ac:graphicFrameMkLst>
            <pc:docMk/>
            <pc:sldMk cId="1851155384" sldId="295"/>
            <ac:graphicFrameMk id="2" creationId="{3A8000D4-3E5C-CDA5-713F-23BA8B94141B}"/>
          </ac:graphicFrameMkLst>
        </pc:graphicFrameChg>
        <pc:picChg chg="add del mod">
          <ac:chgData name="Davies, Joshua" userId="45a79b8f-ef6a-48d6-9a86-bd4dae024a5b" providerId="ADAL" clId="{B71D0390-34A7-49B8-A828-F6597C0B2C1A}" dt="2024-02-20T19:43:25.422" v="171" actId="478"/>
          <ac:picMkLst>
            <pc:docMk/>
            <pc:sldMk cId="1851155384" sldId="295"/>
            <ac:picMk id="3" creationId="{5438A105-0D92-32AF-638B-2C63C69D40A1}"/>
          </ac:picMkLst>
        </pc:picChg>
        <pc:picChg chg="add del mod">
          <ac:chgData name="Davies, Joshua" userId="45a79b8f-ef6a-48d6-9a86-bd4dae024a5b" providerId="ADAL" clId="{B71D0390-34A7-49B8-A828-F6597C0B2C1A}" dt="2024-02-20T20:11:29.267" v="244" actId="478"/>
          <ac:picMkLst>
            <pc:docMk/>
            <pc:sldMk cId="1851155384" sldId="295"/>
            <ac:picMk id="5" creationId="{0DE3B676-75EA-2EA3-9DDB-93239A860881}"/>
          </ac:picMkLst>
        </pc:picChg>
        <pc:picChg chg="del">
          <ac:chgData name="Davies, Joshua" userId="45a79b8f-ef6a-48d6-9a86-bd4dae024a5b" providerId="ADAL" clId="{B71D0390-34A7-49B8-A828-F6597C0B2C1A}" dt="2024-02-20T19:40:01.730" v="142" actId="478"/>
          <ac:picMkLst>
            <pc:docMk/>
            <pc:sldMk cId="1851155384" sldId="295"/>
            <ac:picMk id="11" creationId="{1D2A6BE2-E602-400C-588A-B9489BF60032}"/>
          </ac:picMkLst>
        </pc:picChg>
        <pc:picChg chg="add del mod">
          <ac:chgData name="Davies, Joshua" userId="45a79b8f-ef6a-48d6-9a86-bd4dae024a5b" providerId="ADAL" clId="{B71D0390-34A7-49B8-A828-F6597C0B2C1A}" dt="2024-02-20T20:15:25.722" v="272" actId="478"/>
          <ac:picMkLst>
            <pc:docMk/>
            <pc:sldMk cId="1851155384" sldId="295"/>
            <ac:picMk id="12" creationId="{4607AB95-2E09-B71E-6D79-DDECAC24AAB4}"/>
          </ac:picMkLst>
        </pc:picChg>
        <pc:picChg chg="add mod">
          <ac:chgData name="Davies, Joshua" userId="45a79b8f-ef6a-48d6-9a86-bd4dae024a5b" providerId="ADAL" clId="{B71D0390-34A7-49B8-A828-F6597C0B2C1A}" dt="2024-02-20T20:15:37.168" v="280" actId="1076"/>
          <ac:picMkLst>
            <pc:docMk/>
            <pc:sldMk cId="1851155384" sldId="295"/>
            <ac:picMk id="13" creationId="{E2CD6473-1F47-645A-BF8D-7BD24C940BE1}"/>
          </ac:picMkLst>
        </pc:picChg>
      </pc:sldChg>
      <pc:sldChg chg="del">
        <pc:chgData name="Davies, Joshua" userId="45a79b8f-ef6a-48d6-9a86-bd4dae024a5b" providerId="ADAL" clId="{B71D0390-34A7-49B8-A828-F6597C0B2C1A}" dt="2024-02-29T01:08:29.581" v="1968" actId="47"/>
        <pc:sldMkLst>
          <pc:docMk/>
          <pc:sldMk cId="899797954" sldId="296"/>
        </pc:sldMkLst>
      </pc:sldChg>
      <pc:sldChg chg="del">
        <pc:chgData name="Davies, Joshua" userId="45a79b8f-ef6a-48d6-9a86-bd4dae024a5b" providerId="ADAL" clId="{B71D0390-34A7-49B8-A828-F6597C0B2C1A}" dt="2024-02-29T01:08:29.581" v="1968" actId="47"/>
        <pc:sldMkLst>
          <pc:docMk/>
          <pc:sldMk cId="508286596" sldId="297"/>
        </pc:sldMkLst>
      </pc:sldChg>
      <pc:sldChg chg="del">
        <pc:chgData name="Davies, Joshua" userId="45a79b8f-ef6a-48d6-9a86-bd4dae024a5b" providerId="ADAL" clId="{B71D0390-34A7-49B8-A828-F6597C0B2C1A}" dt="2024-02-29T01:08:29.581" v="1968" actId="47"/>
        <pc:sldMkLst>
          <pc:docMk/>
          <pc:sldMk cId="305711729" sldId="298"/>
        </pc:sldMkLst>
      </pc:sldChg>
      <pc:sldChg chg="del">
        <pc:chgData name="Davies, Joshua" userId="45a79b8f-ef6a-48d6-9a86-bd4dae024a5b" providerId="ADAL" clId="{B71D0390-34A7-49B8-A828-F6597C0B2C1A}" dt="2024-02-29T01:08:29.581" v="1968" actId="47"/>
        <pc:sldMkLst>
          <pc:docMk/>
          <pc:sldMk cId="1974066172" sldId="299"/>
        </pc:sldMkLst>
      </pc:sldChg>
      <pc:sldChg chg="del">
        <pc:chgData name="Davies, Joshua" userId="45a79b8f-ef6a-48d6-9a86-bd4dae024a5b" providerId="ADAL" clId="{B71D0390-34A7-49B8-A828-F6597C0B2C1A}" dt="2024-02-29T01:08:29.581" v="1968" actId="47"/>
        <pc:sldMkLst>
          <pc:docMk/>
          <pc:sldMk cId="3049340322" sldId="300"/>
        </pc:sldMkLst>
      </pc:sldChg>
      <pc:sldChg chg="del">
        <pc:chgData name="Davies, Joshua" userId="45a79b8f-ef6a-48d6-9a86-bd4dae024a5b" providerId="ADAL" clId="{B71D0390-34A7-49B8-A828-F6597C0B2C1A}" dt="2024-02-29T01:08:29.581" v="1968" actId="47"/>
        <pc:sldMkLst>
          <pc:docMk/>
          <pc:sldMk cId="2653627770" sldId="302"/>
        </pc:sldMkLst>
      </pc:sldChg>
      <pc:sldChg chg="del">
        <pc:chgData name="Davies, Joshua" userId="45a79b8f-ef6a-48d6-9a86-bd4dae024a5b" providerId="ADAL" clId="{B71D0390-34A7-49B8-A828-F6597C0B2C1A}" dt="2024-02-29T01:08:29.581" v="1968" actId="47"/>
        <pc:sldMkLst>
          <pc:docMk/>
          <pc:sldMk cId="720415651" sldId="303"/>
        </pc:sldMkLst>
      </pc:sldChg>
      <pc:sldChg chg="del">
        <pc:chgData name="Davies, Joshua" userId="45a79b8f-ef6a-48d6-9a86-bd4dae024a5b" providerId="ADAL" clId="{B71D0390-34A7-49B8-A828-F6597C0B2C1A}" dt="2024-02-29T01:08:29.581" v="1968" actId="47"/>
        <pc:sldMkLst>
          <pc:docMk/>
          <pc:sldMk cId="1983378877" sldId="304"/>
        </pc:sldMkLst>
      </pc:sldChg>
      <pc:sldChg chg="del ord">
        <pc:chgData name="Davies, Joshua" userId="45a79b8f-ef6a-48d6-9a86-bd4dae024a5b" providerId="ADAL" clId="{B71D0390-34A7-49B8-A828-F6597C0B2C1A}" dt="2024-02-20T23:55:57.265" v="971" actId="47"/>
        <pc:sldMkLst>
          <pc:docMk/>
          <pc:sldMk cId="286718191" sldId="305"/>
        </pc:sldMkLst>
      </pc:sldChg>
      <pc:sldChg chg="del">
        <pc:chgData name="Davies, Joshua" userId="45a79b8f-ef6a-48d6-9a86-bd4dae024a5b" providerId="ADAL" clId="{B71D0390-34A7-49B8-A828-F6597C0B2C1A}" dt="2024-02-29T01:08:29.581" v="1968" actId="47"/>
        <pc:sldMkLst>
          <pc:docMk/>
          <pc:sldMk cId="1532352950" sldId="306"/>
        </pc:sldMkLst>
      </pc:sldChg>
      <pc:sldChg chg="addSp delSp modSp mod ord">
        <pc:chgData name="Davies, Joshua" userId="45a79b8f-ef6a-48d6-9a86-bd4dae024a5b" providerId="ADAL" clId="{B71D0390-34A7-49B8-A828-F6597C0B2C1A}" dt="2024-02-20T23:57:02.344" v="1012" actId="478"/>
        <pc:sldMkLst>
          <pc:docMk/>
          <pc:sldMk cId="3130438321" sldId="307"/>
        </pc:sldMkLst>
        <pc:spChg chg="mod">
          <ac:chgData name="Davies, Joshua" userId="45a79b8f-ef6a-48d6-9a86-bd4dae024a5b" providerId="ADAL" clId="{B71D0390-34A7-49B8-A828-F6597C0B2C1A}" dt="2024-02-20T23:55:40.926" v="970" actId="20577"/>
          <ac:spMkLst>
            <pc:docMk/>
            <pc:sldMk cId="3130438321" sldId="307"/>
            <ac:spMk id="2" creationId="{7E4FE0E1-1A31-B668-EDEE-DAFC9A5F3849}"/>
          </ac:spMkLst>
        </pc:spChg>
        <pc:spChg chg="add del mod">
          <ac:chgData name="Davies, Joshua" userId="45a79b8f-ef6a-48d6-9a86-bd4dae024a5b" providerId="ADAL" clId="{B71D0390-34A7-49B8-A828-F6597C0B2C1A}" dt="2024-02-20T23:55:06.200" v="934" actId="478"/>
          <ac:spMkLst>
            <pc:docMk/>
            <pc:sldMk cId="3130438321" sldId="307"/>
            <ac:spMk id="7" creationId="{65976433-A8BB-874D-A93A-F9B1832DEB3A}"/>
          </ac:spMkLst>
        </pc:spChg>
        <pc:spChg chg="add del mod">
          <ac:chgData name="Davies, Joshua" userId="45a79b8f-ef6a-48d6-9a86-bd4dae024a5b" providerId="ADAL" clId="{B71D0390-34A7-49B8-A828-F6597C0B2C1A}" dt="2024-02-20T23:55:13.316" v="938" actId="478"/>
          <ac:spMkLst>
            <pc:docMk/>
            <pc:sldMk cId="3130438321" sldId="307"/>
            <ac:spMk id="8" creationId="{F6175C17-261B-1BE4-10D3-B662073757CD}"/>
          </ac:spMkLst>
        </pc:spChg>
        <pc:spChg chg="add del mod">
          <ac:chgData name="Davies, Joshua" userId="45a79b8f-ef6a-48d6-9a86-bd4dae024a5b" providerId="ADAL" clId="{B71D0390-34A7-49B8-A828-F6597C0B2C1A}" dt="2024-02-20T23:55:24.682" v="940" actId="478"/>
          <ac:spMkLst>
            <pc:docMk/>
            <pc:sldMk cId="3130438321" sldId="307"/>
            <ac:spMk id="9" creationId="{405EC935-F3D9-534B-55EF-1E3D60D6C617}"/>
          </ac:spMkLst>
        </pc:spChg>
        <pc:spChg chg="add mod">
          <ac:chgData name="Davies, Joshua" userId="45a79b8f-ef6a-48d6-9a86-bd4dae024a5b" providerId="ADAL" clId="{B71D0390-34A7-49B8-A828-F6597C0B2C1A}" dt="2024-02-20T23:56:29.657" v="1004" actId="1076"/>
          <ac:spMkLst>
            <pc:docMk/>
            <pc:sldMk cId="3130438321" sldId="307"/>
            <ac:spMk id="10" creationId="{29D3700C-25AA-C958-7327-86DEEA43027F}"/>
          </ac:spMkLst>
        </pc:spChg>
        <pc:spChg chg="add del mod">
          <ac:chgData name="Davies, Joshua" userId="45a79b8f-ef6a-48d6-9a86-bd4dae024a5b" providerId="ADAL" clId="{B71D0390-34A7-49B8-A828-F6597C0B2C1A}" dt="2024-02-20T23:56:59.748" v="1011" actId="478"/>
          <ac:spMkLst>
            <pc:docMk/>
            <pc:sldMk cId="3130438321" sldId="307"/>
            <ac:spMk id="11" creationId="{B8AEC914-9A23-6DDD-9A64-ABF4A0D4FCBB}"/>
          </ac:spMkLst>
        </pc:spChg>
        <pc:spChg chg="add del mod">
          <ac:chgData name="Davies, Joshua" userId="45a79b8f-ef6a-48d6-9a86-bd4dae024a5b" providerId="ADAL" clId="{B71D0390-34A7-49B8-A828-F6597C0B2C1A}" dt="2024-02-20T23:57:02.344" v="1012" actId="478"/>
          <ac:spMkLst>
            <pc:docMk/>
            <pc:sldMk cId="3130438321" sldId="307"/>
            <ac:spMk id="12" creationId="{064B51CF-E871-B211-0FC2-36C2F8D7451A}"/>
          </ac:spMkLst>
        </pc:spChg>
        <pc:picChg chg="del">
          <ac:chgData name="Davies, Joshua" userId="45a79b8f-ef6a-48d6-9a86-bd4dae024a5b" providerId="ADAL" clId="{B71D0390-34A7-49B8-A828-F6597C0B2C1A}" dt="2024-02-20T23:54:45.774" v="927" actId="478"/>
          <ac:picMkLst>
            <pc:docMk/>
            <pc:sldMk cId="3130438321" sldId="307"/>
            <ac:picMk id="3" creationId="{DC8CCC73-7A4A-9041-1CEF-1723E0CF766E}"/>
          </ac:picMkLst>
        </pc:picChg>
        <pc:picChg chg="del">
          <ac:chgData name="Davies, Joshua" userId="45a79b8f-ef6a-48d6-9a86-bd4dae024a5b" providerId="ADAL" clId="{B71D0390-34A7-49B8-A828-F6597C0B2C1A}" dt="2024-02-20T23:54:46.798" v="928" actId="478"/>
          <ac:picMkLst>
            <pc:docMk/>
            <pc:sldMk cId="3130438321" sldId="307"/>
            <ac:picMk id="5" creationId="{0666CBDF-583C-3B7A-3AE9-92E3E428DF3C}"/>
          </ac:picMkLst>
        </pc:picChg>
      </pc:sldChg>
      <pc:sldChg chg="addSp delSp modSp mod ord">
        <pc:chgData name="Davies, Joshua" userId="45a79b8f-ef6a-48d6-9a86-bd4dae024a5b" providerId="ADAL" clId="{B71D0390-34A7-49B8-A828-F6597C0B2C1A}" dt="2024-02-29T04:05:18.238" v="3175" actId="1076"/>
        <pc:sldMkLst>
          <pc:docMk/>
          <pc:sldMk cId="2106571318" sldId="310"/>
        </pc:sldMkLst>
        <pc:spChg chg="mod">
          <ac:chgData name="Davies, Joshua" userId="45a79b8f-ef6a-48d6-9a86-bd4dae024a5b" providerId="ADAL" clId="{B71D0390-34A7-49B8-A828-F6597C0B2C1A}" dt="2024-02-20T21:56:10.098" v="921" actId="20577"/>
          <ac:spMkLst>
            <pc:docMk/>
            <pc:sldMk cId="2106571318" sldId="310"/>
            <ac:spMk id="4" creationId="{537F3982-1BDB-F9B7-30C1-08FF430895E8}"/>
          </ac:spMkLst>
        </pc:spChg>
        <pc:picChg chg="del mod">
          <ac:chgData name="Davies, Joshua" userId="45a79b8f-ef6a-48d6-9a86-bd4dae024a5b" providerId="ADAL" clId="{B71D0390-34A7-49B8-A828-F6597C0B2C1A}" dt="2024-02-29T04:05:08.165" v="3153" actId="478"/>
          <ac:picMkLst>
            <pc:docMk/>
            <pc:sldMk cId="2106571318" sldId="310"/>
            <ac:picMk id="5" creationId="{D027D10C-0ED3-D22F-65AD-5B8AD522FC3F}"/>
          </ac:picMkLst>
        </pc:picChg>
        <pc:picChg chg="add mod">
          <ac:chgData name="Davies, Joshua" userId="45a79b8f-ef6a-48d6-9a86-bd4dae024a5b" providerId="ADAL" clId="{B71D0390-34A7-49B8-A828-F6597C0B2C1A}" dt="2024-02-29T04:05:18.238" v="3175" actId="1076"/>
          <ac:picMkLst>
            <pc:docMk/>
            <pc:sldMk cId="2106571318" sldId="310"/>
            <ac:picMk id="7" creationId="{D1577C79-7BB1-5106-C6F3-AA490532A4DD}"/>
          </ac:picMkLst>
        </pc:picChg>
      </pc:sldChg>
      <pc:sldChg chg="del">
        <pc:chgData name="Davies, Joshua" userId="45a79b8f-ef6a-48d6-9a86-bd4dae024a5b" providerId="ADAL" clId="{B71D0390-34A7-49B8-A828-F6597C0B2C1A}" dt="2024-02-29T01:08:29.581" v="1968" actId="47"/>
        <pc:sldMkLst>
          <pc:docMk/>
          <pc:sldMk cId="1748646378" sldId="311"/>
        </pc:sldMkLst>
      </pc:sldChg>
      <pc:sldChg chg="del">
        <pc:chgData name="Davies, Joshua" userId="45a79b8f-ef6a-48d6-9a86-bd4dae024a5b" providerId="ADAL" clId="{B71D0390-34A7-49B8-A828-F6597C0B2C1A}" dt="2024-02-29T01:08:29.581" v="1968" actId="47"/>
        <pc:sldMkLst>
          <pc:docMk/>
          <pc:sldMk cId="85104014" sldId="312"/>
        </pc:sldMkLst>
      </pc:sldChg>
      <pc:sldChg chg="del">
        <pc:chgData name="Davies, Joshua" userId="45a79b8f-ef6a-48d6-9a86-bd4dae024a5b" providerId="ADAL" clId="{B71D0390-34A7-49B8-A828-F6597C0B2C1A}" dt="2024-02-29T01:08:29.581" v="1968" actId="47"/>
        <pc:sldMkLst>
          <pc:docMk/>
          <pc:sldMk cId="2166212076" sldId="313"/>
        </pc:sldMkLst>
      </pc:sldChg>
      <pc:sldChg chg="del">
        <pc:chgData name="Davies, Joshua" userId="45a79b8f-ef6a-48d6-9a86-bd4dae024a5b" providerId="ADAL" clId="{B71D0390-34A7-49B8-A828-F6597C0B2C1A}" dt="2024-02-29T01:08:29.581" v="1968" actId="47"/>
        <pc:sldMkLst>
          <pc:docMk/>
          <pc:sldMk cId="3477174944" sldId="314"/>
        </pc:sldMkLst>
      </pc:sldChg>
      <pc:sldChg chg="del">
        <pc:chgData name="Davies, Joshua" userId="45a79b8f-ef6a-48d6-9a86-bd4dae024a5b" providerId="ADAL" clId="{B71D0390-34A7-49B8-A828-F6597C0B2C1A}" dt="2024-02-29T01:08:29.581" v="1968" actId="47"/>
        <pc:sldMkLst>
          <pc:docMk/>
          <pc:sldMk cId="421443173" sldId="315"/>
        </pc:sldMkLst>
      </pc:sldChg>
      <pc:sldChg chg="modSp mod">
        <pc:chgData name="Davies, Joshua" userId="45a79b8f-ef6a-48d6-9a86-bd4dae024a5b" providerId="ADAL" clId="{B71D0390-34A7-49B8-A828-F6597C0B2C1A}" dt="2024-02-29T03:27:03.681" v="3035" actId="20577"/>
        <pc:sldMkLst>
          <pc:docMk/>
          <pc:sldMk cId="2034643943" sldId="316"/>
        </pc:sldMkLst>
        <pc:spChg chg="mod">
          <ac:chgData name="Davies, Joshua" userId="45a79b8f-ef6a-48d6-9a86-bd4dae024a5b" providerId="ADAL" clId="{B71D0390-34A7-49B8-A828-F6597C0B2C1A}" dt="2024-02-29T03:27:03.681" v="3035" actId="20577"/>
          <ac:spMkLst>
            <pc:docMk/>
            <pc:sldMk cId="2034643943" sldId="316"/>
            <ac:spMk id="2" creationId="{DBB4199B-25C8-8ADE-024C-7F365A71B757}"/>
          </ac:spMkLst>
        </pc:spChg>
      </pc:sldChg>
      <pc:sldChg chg="delSp modSp add del mod">
        <pc:chgData name="Davies, Joshua" userId="45a79b8f-ef6a-48d6-9a86-bd4dae024a5b" providerId="ADAL" clId="{B71D0390-34A7-49B8-A828-F6597C0B2C1A}" dt="2024-02-20T21:55:35.153" v="910" actId="2696"/>
        <pc:sldMkLst>
          <pc:docMk/>
          <pc:sldMk cId="3633791012" sldId="316"/>
        </pc:sldMkLst>
        <pc:spChg chg="mod">
          <ac:chgData name="Davies, Joshua" userId="45a79b8f-ef6a-48d6-9a86-bd4dae024a5b" providerId="ADAL" clId="{B71D0390-34A7-49B8-A828-F6597C0B2C1A}" dt="2024-02-20T20:25:33.854" v="624" actId="1076"/>
          <ac:spMkLst>
            <pc:docMk/>
            <pc:sldMk cId="3633791012" sldId="316"/>
            <ac:spMk id="4" creationId="{13A29045-FA88-C95B-E942-87790F4A46B6}"/>
          </ac:spMkLst>
        </pc:spChg>
        <pc:spChg chg="del">
          <ac:chgData name="Davies, Joshua" userId="45a79b8f-ef6a-48d6-9a86-bd4dae024a5b" providerId="ADAL" clId="{B71D0390-34A7-49B8-A828-F6597C0B2C1A}" dt="2024-02-20T20:25:37.449" v="625" actId="478"/>
          <ac:spMkLst>
            <pc:docMk/>
            <pc:sldMk cId="3633791012" sldId="316"/>
            <ac:spMk id="7" creationId="{D566822B-A591-14B8-8C3F-EA20D46D0940}"/>
          </ac:spMkLst>
        </pc:spChg>
        <pc:spChg chg="del">
          <ac:chgData name="Davies, Joshua" userId="45a79b8f-ef6a-48d6-9a86-bd4dae024a5b" providerId="ADAL" clId="{B71D0390-34A7-49B8-A828-F6597C0B2C1A}" dt="2024-02-20T20:25:37.449" v="625" actId="478"/>
          <ac:spMkLst>
            <pc:docMk/>
            <pc:sldMk cId="3633791012" sldId="316"/>
            <ac:spMk id="9" creationId="{3D01E8F6-7D5E-FF0A-460A-38ACCF272C45}"/>
          </ac:spMkLst>
        </pc:spChg>
        <pc:spChg chg="del">
          <ac:chgData name="Davies, Joshua" userId="45a79b8f-ef6a-48d6-9a86-bd4dae024a5b" providerId="ADAL" clId="{B71D0390-34A7-49B8-A828-F6597C0B2C1A}" dt="2024-02-20T20:25:37.449" v="625" actId="478"/>
          <ac:spMkLst>
            <pc:docMk/>
            <pc:sldMk cId="3633791012" sldId="316"/>
            <ac:spMk id="10" creationId="{2D455E69-54D6-E62F-F512-ACCD860689C2}"/>
          </ac:spMkLst>
        </pc:spChg>
        <pc:spChg chg="mod">
          <ac:chgData name="Davies, Joshua" userId="45a79b8f-ef6a-48d6-9a86-bd4dae024a5b" providerId="ADAL" clId="{B71D0390-34A7-49B8-A828-F6597C0B2C1A}" dt="2024-02-20T20:35:05.285" v="896" actId="20577"/>
          <ac:spMkLst>
            <pc:docMk/>
            <pc:sldMk cId="3633791012" sldId="316"/>
            <ac:spMk id="14" creationId="{C1FBF7DD-4DDF-D81F-1FE6-4091C2F12B11}"/>
          </ac:spMkLst>
        </pc:spChg>
        <pc:picChg chg="del">
          <ac:chgData name="Davies, Joshua" userId="45a79b8f-ef6a-48d6-9a86-bd4dae024a5b" providerId="ADAL" clId="{B71D0390-34A7-49B8-A828-F6597C0B2C1A}" dt="2024-02-20T20:25:32.137" v="622" actId="478"/>
          <ac:picMkLst>
            <pc:docMk/>
            <pc:sldMk cId="3633791012" sldId="316"/>
            <ac:picMk id="13" creationId="{C2AB8A7D-45AA-7FD8-AAC4-16F32F6500EC}"/>
          </ac:picMkLst>
        </pc:picChg>
      </pc:sldChg>
      <pc:sldChg chg="new del">
        <pc:chgData name="Davies, Joshua" userId="45a79b8f-ef6a-48d6-9a86-bd4dae024a5b" providerId="ADAL" clId="{B71D0390-34A7-49B8-A828-F6597C0B2C1A}" dt="2024-02-20T18:49:02.296" v="10" actId="47"/>
        <pc:sldMkLst>
          <pc:docMk/>
          <pc:sldMk cId="3785943325" sldId="316"/>
        </pc:sldMkLst>
      </pc:sldChg>
      <pc:sldChg chg="modSp mod">
        <pc:chgData name="Davies, Joshua" userId="45a79b8f-ef6a-48d6-9a86-bd4dae024a5b" providerId="ADAL" clId="{B71D0390-34A7-49B8-A828-F6597C0B2C1A}" dt="2024-02-29T03:30:22.763" v="3083" actId="20577"/>
        <pc:sldMkLst>
          <pc:docMk/>
          <pc:sldMk cId="301624222" sldId="317"/>
        </pc:sldMkLst>
        <pc:spChg chg="mod">
          <ac:chgData name="Davies, Joshua" userId="45a79b8f-ef6a-48d6-9a86-bd4dae024a5b" providerId="ADAL" clId="{B71D0390-34A7-49B8-A828-F6597C0B2C1A}" dt="2024-02-29T03:30:22.763" v="3083" actId="20577"/>
          <ac:spMkLst>
            <pc:docMk/>
            <pc:sldMk cId="301624222" sldId="317"/>
            <ac:spMk id="3" creationId="{992CFB2D-D2ED-A2BD-3667-9584295E0D08}"/>
          </ac:spMkLst>
        </pc:spChg>
      </pc:sldChg>
      <pc:sldChg chg="modSp mod">
        <pc:chgData name="Davies, Joshua" userId="45a79b8f-ef6a-48d6-9a86-bd4dae024a5b" providerId="ADAL" clId="{B71D0390-34A7-49B8-A828-F6597C0B2C1A}" dt="2024-02-29T03:34:09.790" v="3113" actId="20577"/>
        <pc:sldMkLst>
          <pc:docMk/>
          <pc:sldMk cId="3440773887" sldId="318"/>
        </pc:sldMkLst>
        <pc:spChg chg="mod">
          <ac:chgData name="Davies, Joshua" userId="45a79b8f-ef6a-48d6-9a86-bd4dae024a5b" providerId="ADAL" clId="{B71D0390-34A7-49B8-A828-F6597C0B2C1A}" dt="2024-02-29T03:33:46.437" v="3106" actId="20577"/>
          <ac:spMkLst>
            <pc:docMk/>
            <pc:sldMk cId="3440773887" sldId="318"/>
            <ac:spMk id="2" creationId="{0D2192F4-F264-EAED-045E-0DFDBC19F9BF}"/>
          </ac:spMkLst>
        </pc:spChg>
        <pc:spChg chg="mod">
          <ac:chgData name="Davies, Joshua" userId="45a79b8f-ef6a-48d6-9a86-bd4dae024a5b" providerId="ADAL" clId="{B71D0390-34A7-49B8-A828-F6597C0B2C1A}" dt="2024-02-29T03:33:54.839" v="3108" actId="1076"/>
          <ac:spMkLst>
            <pc:docMk/>
            <pc:sldMk cId="3440773887" sldId="318"/>
            <ac:spMk id="4" creationId="{537F3982-1BDB-F9B7-30C1-08FF430895E8}"/>
          </ac:spMkLst>
        </pc:spChg>
        <pc:spChg chg="mod">
          <ac:chgData name="Davies, Joshua" userId="45a79b8f-ef6a-48d6-9a86-bd4dae024a5b" providerId="ADAL" clId="{B71D0390-34A7-49B8-A828-F6597C0B2C1A}" dt="2024-02-29T03:34:09.790" v="3113" actId="20577"/>
          <ac:spMkLst>
            <pc:docMk/>
            <pc:sldMk cId="3440773887" sldId="318"/>
            <ac:spMk id="11" creationId="{8E322242-354E-0F0E-8719-449F7F9FA0C3}"/>
          </ac:spMkLst>
        </pc:spChg>
        <pc:picChg chg="mod">
          <ac:chgData name="Davies, Joshua" userId="45a79b8f-ef6a-48d6-9a86-bd4dae024a5b" providerId="ADAL" clId="{B71D0390-34A7-49B8-A828-F6597C0B2C1A}" dt="2024-02-29T01:52:12.562" v="2030" actId="1076"/>
          <ac:picMkLst>
            <pc:docMk/>
            <pc:sldMk cId="3440773887" sldId="318"/>
            <ac:picMk id="18" creationId="{E45D4942-A311-4607-5EFD-963832C16211}"/>
          </ac:picMkLst>
        </pc:picChg>
      </pc:sldChg>
      <pc:sldChg chg="addSp delSp modSp mod">
        <pc:chgData name="Davies, Joshua" userId="45a79b8f-ef6a-48d6-9a86-bd4dae024a5b" providerId="ADAL" clId="{B71D0390-34A7-49B8-A828-F6597C0B2C1A}" dt="2024-02-29T00:55:10.233" v="1967" actId="1037"/>
        <pc:sldMkLst>
          <pc:docMk/>
          <pc:sldMk cId="1822490863" sldId="320"/>
        </pc:sldMkLst>
        <pc:spChg chg="del mod">
          <ac:chgData name="Davies, Joshua" userId="45a79b8f-ef6a-48d6-9a86-bd4dae024a5b" providerId="ADAL" clId="{B71D0390-34A7-49B8-A828-F6597C0B2C1A}" dt="2024-02-29T00:54:35.023" v="1942" actId="478"/>
          <ac:spMkLst>
            <pc:docMk/>
            <pc:sldMk cId="1822490863" sldId="320"/>
            <ac:spMk id="7" creationId="{DCD6F991-B274-B9C3-2C6C-5C9B342DD213}"/>
          </ac:spMkLst>
        </pc:spChg>
        <pc:spChg chg="add del mod">
          <ac:chgData name="Davies, Joshua" userId="45a79b8f-ef6a-48d6-9a86-bd4dae024a5b" providerId="ADAL" clId="{B71D0390-34A7-49B8-A828-F6597C0B2C1A}" dt="2024-02-29T00:43:11.078" v="1727" actId="478"/>
          <ac:spMkLst>
            <pc:docMk/>
            <pc:sldMk cId="1822490863" sldId="320"/>
            <ac:spMk id="8" creationId="{7F805F78-A8FC-900F-747A-3C4EC487A5A8}"/>
          </ac:spMkLst>
        </pc:spChg>
        <pc:spChg chg="add del mod">
          <ac:chgData name="Davies, Joshua" userId="45a79b8f-ef6a-48d6-9a86-bd4dae024a5b" providerId="ADAL" clId="{B71D0390-34A7-49B8-A828-F6597C0B2C1A}" dt="2024-02-29T00:43:11.881" v="1728" actId="478"/>
          <ac:spMkLst>
            <pc:docMk/>
            <pc:sldMk cId="1822490863" sldId="320"/>
            <ac:spMk id="9" creationId="{BD9AFEBC-C818-4B03-CEA7-7C0D374D6286}"/>
          </ac:spMkLst>
        </pc:spChg>
        <pc:spChg chg="add del mod">
          <ac:chgData name="Davies, Joshua" userId="45a79b8f-ef6a-48d6-9a86-bd4dae024a5b" providerId="ADAL" clId="{B71D0390-34A7-49B8-A828-F6597C0B2C1A}" dt="2024-02-29T00:44:03.071" v="1751" actId="478"/>
          <ac:spMkLst>
            <pc:docMk/>
            <pc:sldMk cId="1822490863" sldId="320"/>
            <ac:spMk id="10" creationId="{0C53B110-3CFB-A63B-764D-6C24DA2A24DE}"/>
          </ac:spMkLst>
        </pc:spChg>
        <pc:spChg chg="add mod">
          <ac:chgData name="Davies, Joshua" userId="45a79b8f-ef6a-48d6-9a86-bd4dae024a5b" providerId="ADAL" clId="{B71D0390-34A7-49B8-A828-F6597C0B2C1A}" dt="2024-02-29T00:55:10.233" v="1967" actId="1037"/>
          <ac:spMkLst>
            <pc:docMk/>
            <pc:sldMk cId="1822490863" sldId="320"/>
            <ac:spMk id="13" creationId="{B9C360B9-30D9-7A10-6150-096C89CA13EE}"/>
          </ac:spMkLst>
        </pc:spChg>
        <pc:spChg chg="add mod">
          <ac:chgData name="Davies, Joshua" userId="45a79b8f-ef6a-48d6-9a86-bd4dae024a5b" providerId="ADAL" clId="{B71D0390-34A7-49B8-A828-F6597C0B2C1A}" dt="2024-02-29T00:55:10.233" v="1967" actId="1037"/>
          <ac:spMkLst>
            <pc:docMk/>
            <pc:sldMk cId="1822490863" sldId="320"/>
            <ac:spMk id="14" creationId="{229CAFA5-69DD-8B8E-FD71-D2F7156489DA}"/>
          </ac:spMkLst>
        </pc:spChg>
        <pc:spChg chg="add mod">
          <ac:chgData name="Davies, Joshua" userId="45a79b8f-ef6a-48d6-9a86-bd4dae024a5b" providerId="ADAL" clId="{B71D0390-34A7-49B8-A828-F6597C0B2C1A}" dt="2024-02-29T00:55:10.233" v="1967" actId="1037"/>
          <ac:spMkLst>
            <pc:docMk/>
            <pc:sldMk cId="1822490863" sldId="320"/>
            <ac:spMk id="15" creationId="{26FF9416-7E16-3D4A-A941-6F381832523B}"/>
          </ac:spMkLst>
        </pc:spChg>
        <pc:spChg chg="add mod">
          <ac:chgData name="Davies, Joshua" userId="45a79b8f-ef6a-48d6-9a86-bd4dae024a5b" providerId="ADAL" clId="{B71D0390-34A7-49B8-A828-F6597C0B2C1A}" dt="2024-02-29T00:55:10.233" v="1967" actId="1037"/>
          <ac:spMkLst>
            <pc:docMk/>
            <pc:sldMk cId="1822490863" sldId="320"/>
            <ac:spMk id="16" creationId="{06D9D8AC-E167-4F85-AFE3-49AAC127A293}"/>
          </ac:spMkLst>
        </pc:spChg>
        <pc:spChg chg="add mod">
          <ac:chgData name="Davies, Joshua" userId="45a79b8f-ef6a-48d6-9a86-bd4dae024a5b" providerId="ADAL" clId="{B71D0390-34A7-49B8-A828-F6597C0B2C1A}" dt="2024-02-29T00:55:10.233" v="1967" actId="1037"/>
          <ac:spMkLst>
            <pc:docMk/>
            <pc:sldMk cId="1822490863" sldId="320"/>
            <ac:spMk id="17" creationId="{CF34CCEE-A0EF-8827-ACC9-95B08E35F0E4}"/>
          </ac:spMkLst>
        </pc:spChg>
        <pc:spChg chg="add mod">
          <ac:chgData name="Davies, Joshua" userId="45a79b8f-ef6a-48d6-9a86-bd4dae024a5b" providerId="ADAL" clId="{B71D0390-34A7-49B8-A828-F6597C0B2C1A}" dt="2024-02-29T00:55:10.233" v="1967" actId="1037"/>
          <ac:spMkLst>
            <pc:docMk/>
            <pc:sldMk cId="1822490863" sldId="320"/>
            <ac:spMk id="18" creationId="{8B250243-1586-8548-D1D3-73F6744F7BBB}"/>
          </ac:spMkLst>
        </pc:spChg>
        <pc:picChg chg="del">
          <ac:chgData name="Davies, Joshua" userId="45a79b8f-ef6a-48d6-9a86-bd4dae024a5b" providerId="ADAL" clId="{B71D0390-34A7-49B8-A828-F6597C0B2C1A}" dt="2024-02-29T00:34:35.213" v="1665" actId="478"/>
          <ac:picMkLst>
            <pc:docMk/>
            <pc:sldMk cId="1822490863" sldId="320"/>
            <ac:picMk id="3" creationId="{D6D57408-80D8-3125-E16F-6DB6161EAB06}"/>
          </ac:picMkLst>
        </pc:picChg>
        <pc:picChg chg="add del mod modCrop">
          <ac:chgData name="Davies, Joshua" userId="45a79b8f-ef6a-48d6-9a86-bd4dae024a5b" providerId="ADAL" clId="{B71D0390-34A7-49B8-A828-F6597C0B2C1A}" dt="2024-02-29T00:42:03.133" v="1718" actId="478"/>
          <ac:picMkLst>
            <pc:docMk/>
            <pc:sldMk cId="1822490863" sldId="320"/>
            <ac:picMk id="5" creationId="{CD272EAC-5B6F-C817-54F4-0B6BA973F8B0}"/>
          </ac:picMkLst>
        </pc:picChg>
        <pc:picChg chg="add mod ord modCrop">
          <ac:chgData name="Davies, Joshua" userId="45a79b8f-ef6a-48d6-9a86-bd4dae024a5b" providerId="ADAL" clId="{B71D0390-34A7-49B8-A828-F6597C0B2C1A}" dt="2024-02-29T00:55:10.233" v="1967" actId="1037"/>
          <ac:picMkLst>
            <pc:docMk/>
            <pc:sldMk cId="1822490863" sldId="320"/>
            <ac:picMk id="12" creationId="{26BDB2F6-066B-74D8-28A5-B8FFBFE61D63}"/>
          </ac:picMkLst>
        </pc:picChg>
      </pc:sldChg>
      <pc:sldChg chg="modSp mod">
        <pc:chgData name="Davies, Joshua" userId="45a79b8f-ef6a-48d6-9a86-bd4dae024a5b" providerId="ADAL" clId="{B71D0390-34A7-49B8-A828-F6597C0B2C1A}" dt="2024-02-29T03:28:27.968" v="3049" actId="20577"/>
        <pc:sldMkLst>
          <pc:docMk/>
          <pc:sldMk cId="288971447" sldId="321"/>
        </pc:sldMkLst>
        <pc:spChg chg="mod">
          <ac:chgData name="Davies, Joshua" userId="45a79b8f-ef6a-48d6-9a86-bd4dae024a5b" providerId="ADAL" clId="{B71D0390-34A7-49B8-A828-F6597C0B2C1A}" dt="2024-02-29T03:28:27.968" v="3049" actId="20577"/>
          <ac:spMkLst>
            <pc:docMk/>
            <pc:sldMk cId="288971447" sldId="321"/>
            <ac:spMk id="13" creationId="{E568F6C9-8A15-4561-B5BC-4D4FB2AF871A}"/>
          </ac:spMkLst>
        </pc:spChg>
      </pc:sldChg>
      <pc:sldChg chg="modSp mod">
        <pc:chgData name="Davies, Joshua" userId="45a79b8f-ef6a-48d6-9a86-bd4dae024a5b" providerId="ADAL" clId="{B71D0390-34A7-49B8-A828-F6597C0B2C1A}" dt="2024-03-05T22:35:12.302" v="3977" actId="20577"/>
        <pc:sldMkLst>
          <pc:docMk/>
          <pc:sldMk cId="4097489941" sldId="322"/>
        </pc:sldMkLst>
        <pc:spChg chg="mod">
          <ac:chgData name="Davies, Joshua" userId="45a79b8f-ef6a-48d6-9a86-bd4dae024a5b" providerId="ADAL" clId="{B71D0390-34A7-49B8-A828-F6597C0B2C1A}" dt="2024-03-05T22:35:12.302" v="3977" actId="20577"/>
          <ac:spMkLst>
            <pc:docMk/>
            <pc:sldMk cId="4097489941" sldId="322"/>
            <ac:spMk id="2" creationId="{DBB4199B-25C8-8ADE-024C-7F365A71B757}"/>
          </ac:spMkLst>
        </pc:spChg>
      </pc:sldChg>
      <pc:sldChg chg="addSp delSp modSp add del mod">
        <pc:chgData name="Davies, Joshua" userId="45a79b8f-ef6a-48d6-9a86-bd4dae024a5b" providerId="ADAL" clId="{B71D0390-34A7-49B8-A828-F6597C0B2C1A}" dt="2024-02-29T01:49:51.711" v="2019" actId="47"/>
        <pc:sldMkLst>
          <pc:docMk/>
          <pc:sldMk cId="854224099" sldId="323"/>
        </pc:sldMkLst>
        <pc:spChg chg="mod">
          <ac:chgData name="Davies, Joshua" userId="45a79b8f-ef6a-48d6-9a86-bd4dae024a5b" providerId="ADAL" clId="{B71D0390-34A7-49B8-A828-F6597C0B2C1A}" dt="2024-02-27T21:19:13.677" v="1168" actId="1076"/>
          <ac:spMkLst>
            <pc:docMk/>
            <pc:sldMk cId="854224099" sldId="323"/>
            <ac:spMk id="4" creationId="{53B5787E-677A-03C4-6F0A-9C19FE62F476}"/>
          </ac:spMkLst>
        </pc:spChg>
        <pc:picChg chg="add del mod">
          <ac:chgData name="Davies, Joshua" userId="45a79b8f-ef6a-48d6-9a86-bd4dae024a5b" providerId="ADAL" clId="{B71D0390-34A7-49B8-A828-F6597C0B2C1A}" dt="2024-02-28T18:27:30.983" v="1265" actId="478"/>
          <ac:picMkLst>
            <pc:docMk/>
            <pc:sldMk cId="854224099" sldId="323"/>
            <ac:picMk id="3" creationId="{AC4BD3A4-1ECA-2F0C-A407-F4CDFF9B15A5}"/>
          </ac:picMkLst>
        </pc:picChg>
        <pc:picChg chg="del">
          <ac:chgData name="Davies, Joshua" userId="45a79b8f-ef6a-48d6-9a86-bd4dae024a5b" providerId="ADAL" clId="{B71D0390-34A7-49B8-A828-F6597C0B2C1A}" dt="2024-02-27T21:17:02.392" v="1156" actId="478"/>
          <ac:picMkLst>
            <pc:docMk/>
            <pc:sldMk cId="854224099" sldId="323"/>
            <ac:picMk id="3" creationId="{BD57481C-F400-BC6D-D457-05C608B8A7A1}"/>
          </ac:picMkLst>
        </pc:picChg>
        <pc:picChg chg="add del mod">
          <ac:chgData name="Davies, Joshua" userId="45a79b8f-ef6a-48d6-9a86-bd4dae024a5b" providerId="ADAL" clId="{B71D0390-34A7-49B8-A828-F6597C0B2C1A}" dt="2024-02-27T21:26:55.121" v="1187" actId="478"/>
          <ac:picMkLst>
            <pc:docMk/>
            <pc:sldMk cId="854224099" sldId="323"/>
            <ac:picMk id="5" creationId="{73C88273-9EA8-F6C4-D006-C3E53D3F1E6A}"/>
          </ac:picMkLst>
        </pc:picChg>
        <pc:picChg chg="add mod">
          <ac:chgData name="Davies, Joshua" userId="45a79b8f-ef6a-48d6-9a86-bd4dae024a5b" providerId="ADAL" clId="{B71D0390-34A7-49B8-A828-F6597C0B2C1A}" dt="2024-02-28T18:27:38.953" v="1269" actId="1076"/>
          <ac:picMkLst>
            <pc:docMk/>
            <pc:sldMk cId="854224099" sldId="323"/>
            <ac:picMk id="6" creationId="{4C87C7F1-E60B-AF88-D951-1F5C303E6940}"/>
          </ac:picMkLst>
        </pc:picChg>
        <pc:picChg chg="add del mod">
          <ac:chgData name="Davies, Joshua" userId="45a79b8f-ef6a-48d6-9a86-bd4dae024a5b" providerId="ADAL" clId="{B71D0390-34A7-49B8-A828-F6597C0B2C1A}" dt="2024-02-27T21:37:46.580" v="1249" actId="478"/>
          <ac:picMkLst>
            <pc:docMk/>
            <pc:sldMk cId="854224099" sldId="323"/>
            <ac:picMk id="7" creationId="{1980815D-0976-B0E8-6E56-98DF12DB48EF}"/>
          </ac:picMkLst>
        </pc:picChg>
      </pc:sldChg>
      <pc:sldChg chg="modSp add mod">
        <pc:chgData name="Davies, Joshua" userId="45a79b8f-ef6a-48d6-9a86-bd4dae024a5b" providerId="ADAL" clId="{B71D0390-34A7-49B8-A828-F6597C0B2C1A}" dt="2024-02-29T04:44:16.195" v="3931" actId="1076"/>
        <pc:sldMkLst>
          <pc:docMk/>
          <pc:sldMk cId="3689420953" sldId="324"/>
        </pc:sldMkLst>
        <pc:spChg chg="mod">
          <ac:chgData name="Davies, Joshua" userId="45a79b8f-ef6a-48d6-9a86-bd4dae024a5b" providerId="ADAL" clId="{B71D0390-34A7-49B8-A828-F6597C0B2C1A}" dt="2024-02-29T04:44:16.195" v="3931" actId="1076"/>
          <ac:spMkLst>
            <pc:docMk/>
            <pc:sldMk cId="3689420953" sldId="324"/>
            <ac:spMk id="9" creationId="{F9CD5155-CFCB-B94D-4808-BD72F838F94B}"/>
          </ac:spMkLst>
        </pc:spChg>
      </pc:sldChg>
      <pc:sldChg chg="modSp mod">
        <pc:chgData name="Davies, Joshua" userId="45a79b8f-ef6a-48d6-9a86-bd4dae024a5b" providerId="ADAL" clId="{B71D0390-34A7-49B8-A828-F6597C0B2C1A}" dt="2024-02-29T04:26:45.439" v="3404" actId="1076"/>
        <pc:sldMkLst>
          <pc:docMk/>
          <pc:sldMk cId="3601783179" sldId="327"/>
        </pc:sldMkLst>
        <pc:spChg chg="mod">
          <ac:chgData name="Davies, Joshua" userId="45a79b8f-ef6a-48d6-9a86-bd4dae024a5b" providerId="ADAL" clId="{B71D0390-34A7-49B8-A828-F6597C0B2C1A}" dt="2024-02-29T04:19:40.091" v="3188" actId="6549"/>
          <ac:spMkLst>
            <pc:docMk/>
            <pc:sldMk cId="3601783179" sldId="327"/>
            <ac:spMk id="4" creationId="{BE6C1628-B39E-12C2-1629-A6219C99A5E9}"/>
          </ac:spMkLst>
        </pc:spChg>
        <pc:spChg chg="mod">
          <ac:chgData name="Davies, Joshua" userId="45a79b8f-ef6a-48d6-9a86-bd4dae024a5b" providerId="ADAL" clId="{B71D0390-34A7-49B8-A828-F6597C0B2C1A}" dt="2024-02-29T04:26:45.439" v="3404" actId="1076"/>
          <ac:spMkLst>
            <pc:docMk/>
            <pc:sldMk cId="3601783179" sldId="327"/>
            <ac:spMk id="9" creationId="{55BB8712-2FA7-6C77-9260-1FEBAC72391B}"/>
          </ac:spMkLst>
        </pc:spChg>
      </pc:sldChg>
      <pc:sldChg chg="modSp mod">
        <pc:chgData name="Davies, Joshua" userId="45a79b8f-ef6a-48d6-9a86-bd4dae024a5b" providerId="ADAL" clId="{B71D0390-34A7-49B8-A828-F6597C0B2C1A}" dt="2024-02-29T04:31:42.077" v="3589" actId="20577"/>
        <pc:sldMkLst>
          <pc:docMk/>
          <pc:sldMk cId="2550462312" sldId="329"/>
        </pc:sldMkLst>
        <pc:spChg chg="mod">
          <ac:chgData name="Davies, Joshua" userId="45a79b8f-ef6a-48d6-9a86-bd4dae024a5b" providerId="ADAL" clId="{B71D0390-34A7-49B8-A828-F6597C0B2C1A}" dt="2024-02-29T04:19:47.970" v="3198" actId="6549"/>
          <ac:spMkLst>
            <pc:docMk/>
            <pc:sldMk cId="2550462312" sldId="329"/>
            <ac:spMk id="4" creationId="{00C44AFD-32C5-B877-D6B8-5B6086AD7735}"/>
          </ac:spMkLst>
        </pc:spChg>
        <pc:spChg chg="mod">
          <ac:chgData name="Davies, Joshua" userId="45a79b8f-ef6a-48d6-9a86-bd4dae024a5b" providerId="ADAL" clId="{B71D0390-34A7-49B8-A828-F6597C0B2C1A}" dt="2024-02-29T04:31:42.077" v="3589" actId="20577"/>
          <ac:spMkLst>
            <pc:docMk/>
            <pc:sldMk cId="2550462312" sldId="329"/>
            <ac:spMk id="9" creationId="{9AFC4515-9AE6-0DE3-BF10-E821A8FF13D3}"/>
          </ac:spMkLst>
        </pc:spChg>
      </pc:sldChg>
      <pc:sldChg chg="modSp mod">
        <pc:chgData name="Davies, Joshua" userId="45a79b8f-ef6a-48d6-9a86-bd4dae024a5b" providerId="ADAL" clId="{B71D0390-34A7-49B8-A828-F6597C0B2C1A}" dt="2024-02-29T01:51:19.324" v="2029" actId="1076"/>
        <pc:sldMkLst>
          <pc:docMk/>
          <pc:sldMk cId="3193782499" sldId="343"/>
        </pc:sldMkLst>
        <pc:picChg chg="mod">
          <ac:chgData name="Davies, Joshua" userId="45a79b8f-ef6a-48d6-9a86-bd4dae024a5b" providerId="ADAL" clId="{B71D0390-34A7-49B8-A828-F6597C0B2C1A}" dt="2024-02-29T01:51:19.324" v="2029" actId="1076"/>
          <ac:picMkLst>
            <pc:docMk/>
            <pc:sldMk cId="3193782499" sldId="343"/>
            <ac:picMk id="3" creationId="{D1F0DD25-03A1-5ACF-754B-9AA64BBAAAE3}"/>
          </ac:picMkLst>
        </pc:picChg>
      </pc:sldChg>
      <pc:sldChg chg="modSp del mod">
        <pc:chgData name="Davies, Joshua" userId="45a79b8f-ef6a-48d6-9a86-bd4dae024a5b" providerId="ADAL" clId="{B71D0390-34A7-49B8-A828-F6597C0B2C1A}" dt="2024-02-29T03:15:15.646" v="2875" actId="2696"/>
        <pc:sldMkLst>
          <pc:docMk/>
          <pc:sldMk cId="1911514693" sldId="346"/>
        </pc:sldMkLst>
        <pc:spChg chg="mod">
          <ac:chgData name="Davies, Joshua" userId="45a79b8f-ef6a-48d6-9a86-bd4dae024a5b" providerId="ADAL" clId="{B71D0390-34A7-49B8-A828-F6597C0B2C1A}" dt="2024-02-29T02:51:28.757" v="2243" actId="20577"/>
          <ac:spMkLst>
            <pc:docMk/>
            <pc:sldMk cId="1911514693" sldId="346"/>
            <ac:spMk id="9" creationId="{3CD3E335-B25F-FDB9-13F0-49D906E40DD4}"/>
          </ac:spMkLst>
        </pc:spChg>
      </pc:sldChg>
      <pc:sldChg chg="addSp modSp new mod">
        <pc:chgData name="Davies, Joshua" userId="45a79b8f-ef6a-48d6-9a86-bd4dae024a5b" providerId="ADAL" clId="{B71D0390-34A7-49B8-A828-F6597C0B2C1A}" dt="2024-02-29T01:16:08.118" v="1973" actId="962"/>
        <pc:sldMkLst>
          <pc:docMk/>
          <pc:sldMk cId="2988626448" sldId="347"/>
        </pc:sldMkLst>
        <pc:picChg chg="add mod">
          <ac:chgData name="Davies, Joshua" userId="45a79b8f-ef6a-48d6-9a86-bd4dae024a5b" providerId="ADAL" clId="{B71D0390-34A7-49B8-A828-F6597C0B2C1A}" dt="2024-02-29T01:16:08.118" v="1973" actId="962"/>
          <ac:picMkLst>
            <pc:docMk/>
            <pc:sldMk cId="2988626448" sldId="347"/>
            <ac:picMk id="3" creationId="{726D1B9A-F3F4-1F45-ECC9-6BE989FFF121}"/>
          </ac:picMkLst>
        </pc:picChg>
      </pc:sldChg>
      <pc:sldChg chg="addSp modSp add mod">
        <pc:chgData name="Davies, Joshua" userId="45a79b8f-ef6a-48d6-9a86-bd4dae024a5b" providerId="ADAL" clId="{B71D0390-34A7-49B8-A828-F6597C0B2C1A}" dt="2024-02-29T01:16:30.426" v="1989" actId="14100"/>
        <pc:sldMkLst>
          <pc:docMk/>
          <pc:sldMk cId="1318894820" sldId="348"/>
        </pc:sldMkLst>
        <pc:picChg chg="add mod">
          <ac:chgData name="Davies, Joshua" userId="45a79b8f-ef6a-48d6-9a86-bd4dae024a5b" providerId="ADAL" clId="{B71D0390-34A7-49B8-A828-F6597C0B2C1A}" dt="2024-02-29T01:16:30.426" v="1989" actId="14100"/>
          <ac:picMkLst>
            <pc:docMk/>
            <pc:sldMk cId="1318894820" sldId="348"/>
            <ac:picMk id="3" creationId="{7D75CF35-32C4-DCB4-4CAC-799185D08F85}"/>
          </ac:picMkLst>
        </pc:picChg>
      </pc:sldChg>
      <pc:sldChg chg="addSp modSp new mod">
        <pc:chgData name="Davies, Joshua" userId="45a79b8f-ef6a-48d6-9a86-bd4dae024a5b" providerId="ADAL" clId="{B71D0390-34A7-49B8-A828-F6597C0B2C1A}" dt="2024-02-29T01:50:12.567" v="2024" actId="962"/>
        <pc:sldMkLst>
          <pc:docMk/>
          <pc:sldMk cId="3614082668" sldId="349"/>
        </pc:sldMkLst>
        <pc:picChg chg="add mod">
          <ac:chgData name="Davies, Joshua" userId="45a79b8f-ef6a-48d6-9a86-bd4dae024a5b" providerId="ADAL" clId="{B71D0390-34A7-49B8-A828-F6597C0B2C1A}" dt="2024-02-29T01:50:12.567" v="2024" actId="962"/>
          <ac:picMkLst>
            <pc:docMk/>
            <pc:sldMk cId="3614082668" sldId="349"/>
            <ac:picMk id="3" creationId="{71752E84-C406-A9A1-6F89-F2D6111CB2A7}"/>
          </ac:picMkLst>
        </pc:picChg>
      </pc:sldChg>
      <pc:sldChg chg="addSp modSp new mod">
        <pc:chgData name="Davies, Joshua" userId="45a79b8f-ef6a-48d6-9a86-bd4dae024a5b" providerId="ADAL" clId="{B71D0390-34A7-49B8-A828-F6597C0B2C1A}" dt="2024-02-29T01:50:22.134" v="2027" actId="962"/>
        <pc:sldMkLst>
          <pc:docMk/>
          <pc:sldMk cId="2075081465" sldId="350"/>
        </pc:sldMkLst>
        <pc:picChg chg="add mod">
          <ac:chgData name="Davies, Joshua" userId="45a79b8f-ef6a-48d6-9a86-bd4dae024a5b" providerId="ADAL" clId="{B71D0390-34A7-49B8-A828-F6597C0B2C1A}" dt="2024-02-29T01:50:22.134" v="2027" actId="962"/>
          <ac:picMkLst>
            <pc:docMk/>
            <pc:sldMk cId="2075081465" sldId="350"/>
            <ac:picMk id="3" creationId="{245FFF97-B549-9375-BA8E-59F7D6631242}"/>
          </ac:picMkLst>
        </pc:picChg>
      </pc:sldChg>
      <pc:sldChg chg="delSp modSp mod ord">
        <pc:chgData name="Davies, Joshua" userId="45a79b8f-ef6a-48d6-9a86-bd4dae024a5b" providerId="ADAL" clId="{B71D0390-34A7-49B8-A828-F6597C0B2C1A}" dt="2024-02-29T04:19:33.679" v="3183" actId="20577"/>
        <pc:sldMkLst>
          <pc:docMk/>
          <pc:sldMk cId="2111495040" sldId="351"/>
        </pc:sldMkLst>
        <pc:spChg chg="mod">
          <ac:chgData name="Davies, Joshua" userId="45a79b8f-ef6a-48d6-9a86-bd4dae024a5b" providerId="ADAL" clId="{B71D0390-34A7-49B8-A828-F6597C0B2C1A}" dt="2024-02-29T04:19:33.679" v="3183" actId="20577"/>
          <ac:spMkLst>
            <pc:docMk/>
            <pc:sldMk cId="2111495040" sldId="351"/>
            <ac:spMk id="4" creationId="{61C53418-262E-73DF-C71F-72D5DEBA2B07}"/>
          </ac:spMkLst>
        </pc:spChg>
        <pc:spChg chg="del">
          <ac:chgData name="Davies, Joshua" userId="45a79b8f-ef6a-48d6-9a86-bd4dae024a5b" providerId="ADAL" clId="{B71D0390-34A7-49B8-A828-F6597C0B2C1A}" dt="2024-02-29T04:18:29.872" v="3176" actId="478"/>
          <ac:spMkLst>
            <pc:docMk/>
            <pc:sldMk cId="2111495040" sldId="351"/>
            <ac:spMk id="9" creationId="{3D2FE2B8-D593-A59D-F22F-50E168661276}"/>
          </ac:spMkLst>
        </pc:spChg>
        <pc:picChg chg="del">
          <ac:chgData name="Davies, Joshua" userId="45a79b8f-ef6a-48d6-9a86-bd4dae024a5b" providerId="ADAL" clId="{B71D0390-34A7-49B8-A828-F6597C0B2C1A}" dt="2024-02-29T04:18:37.851" v="3178" actId="478"/>
          <ac:picMkLst>
            <pc:docMk/>
            <pc:sldMk cId="2111495040" sldId="351"/>
            <ac:picMk id="7" creationId="{64233C69-2A27-360E-9678-632CBC2C7138}"/>
          </ac:picMkLst>
        </pc:picChg>
        <pc:picChg chg="del">
          <ac:chgData name="Davies, Joshua" userId="45a79b8f-ef6a-48d6-9a86-bd4dae024a5b" providerId="ADAL" clId="{B71D0390-34A7-49B8-A828-F6597C0B2C1A}" dt="2024-02-29T04:18:37.316" v="3177" actId="478"/>
          <ac:picMkLst>
            <pc:docMk/>
            <pc:sldMk cId="2111495040" sldId="351"/>
            <ac:picMk id="8" creationId="{12EA0E0E-BA72-47AC-F559-2C7D6D948B66}"/>
          </ac:picMkLst>
        </pc:picChg>
      </pc:sldChg>
      <pc:sldChg chg="addSp delSp modSp add mod">
        <pc:chgData name="Davies, Joshua" userId="45a79b8f-ef6a-48d6-9a86-bd4dae024a5b" providerId="ADAL" clId="{B71D0390-34A7-49B8-A828-F6597C0B2C1A}" dt="2024-02-29T04:28:30.184" v="3407" actId="13926"/>
        <pc:sldMkLst>
          <pc:docMk/>
          <pc:sldMk cId="2278002550" sldId="354"/>
        </pc:sldMkLst>
        <pc:spChg chg="mod">
          <ac:chgData name="Davies, Joshua" userId="45a79b8f-ef6a-48d6-9a86-bd4dae024a5b" providerId="ADAL" clId="{B71D0390-34A7-49B8-A828-F6597C0B2C1A}" dt="2024-02-29T04:19:43.803" v="3193" actId="6549"/>
          <ac:spMkLst>
            <pc:docMk/>
            <pc:sldMk cId="2278002550" sldId="354"/>
            <ac:spMk id="4" creationId="{B31E93B8-89DD-E593-C416-7D8C3B8071AF}"/>
          </ac:spMkLst>
        </pc:spChg>
        <pc:spChg chg="del">
          <ac:chgData name="Davies, Joshua" userId="45a79b8f-ef6a-48d6-9a86-bd4dae024a5b" providerId="ADAL" clId="{B71D0390-34A7-49B8-A828-F6597C0B2C1A}" dt="2024-02-29T02:45:12.394" v="2219" actId="478"/>
          <ac:spMkLst>
            <pc:docMk/>
            <pc:sldMk cId="2278002550" sldId="354"/>
            <ac:spMk id="9" creationId="{354DB795-3FF6-A8C5-EFAB-6299EFA209FD}"/>
          </ac:spMkLst>
        </pc:spChg>
        <pc:spChg chg="add del">
          <ac:chgData name="Davies, Joshua" userId="45a79b8f-ef6a-48d6-9a86-bd4dae024a5b" providerId="ADAL" clId="{B71D0390-34A7-49B8-A828-F6597C0B2C1A}" dt="2024-02-29T02:45:22.811" v="2223" actId="22"/>
          <ac:spMkLst>
            <pc:docMk/>
            <pc:sldMk cId="2278002550" sldId="354"/>
            <ac:spMk id="10" creationId="{3FE8A271-8B34-8AF7-5B51-0F40BE075528}"/>
          </ac:spMkLst>
        </pc:spChg>
        <pc:spChg chg="add mod">
          <ac:chgData name="Davies, Joshua" userId="45a79b8f-ef6a-48d6-9a86-bd4dae024a5b" providerId="ADAL" clId="{B71D0390-34A7-49B8-A828-F6597C0B2C1A}" dt="2024-02-29T03:13:43.774" v="2778" actId="20577"/>
          <ac:spMkLst>
            <pc:docMk/>
            <pc:sldMk cId="2278002550" sldId="354"/>
            <ac:spMk id="13" creationId="{C428831A-7B4F-7914-A749-C0846FAAF7A8}"/>
          </ac:spMkLst>
        </pc:spChg>
        <pc:spChg chg="add mod">
          <ac:chgData name="Davies, Joshua" userId="45a79b8f-ef6a-48d6-9a86-bd4dae024a5b" providerId="ADAL" clId="{B71D0390-34A7-49B8-A828-F6597C0B2C1A}" dt="2024-02-29T03:09:03.320" v="2731" actId="1036"/>
          <ac:spMkLst>
            <pc:docMk/>
            <pc:sldMk cId="2278002550" sldId="354"/>
            <ac:spMk id="14" creationId="{1521621A-842D-6D53-ED57-E1ADEF2FD87B}"/>
          </ac:spMkLst>
        </pc:spChg>
        <pc:spChg chg="add mod">
          <ac:chgData name="Davies, Joshua" userId="45a79b8f-ef6a-48d6-9a86-bd4dae024a5b" providerId="ADAL" clId="{B71D0390-34A7-49B8-A828-F6597C0B2C1A}" dt="2024-02-29T03:09:03.320" v="2731" actId="1036"/>
          <ac:spMkLst>
            <pc:docMk/>
            <pc:sldMk cId="2278002550" sldId="354"/>
            <ac:spMk id="15" creationId="{3129331E-0341-2641-370A-23BD7AF8F118}"/>
          </ac:spMkLst>
        </pc:spChg>
        <pc:spChg chg="add del mod">
          <ac:chgData name="Davies, Joshua" userId="45a79b8f-ef6a-48d6-9a86-bd4dae024a5b" providerId="ADAL" clId="{B71D0390-34A7-49B8-A828-F6597C0B2C1A}" dt="2024-02-29T03:09:04.879" v="2733"/>
          <ac:spMkLst>
            <pc:docMk/>
            <pc:sldMk cId="2278002550" sldId="354"/>
            <ac:spMk id="16" creationId="{57EF618B-7012-DD88-990A-D3F0DB450D34}"/>
          </ac:spMkLst>
        </pc:spChg>
        <pc:spChg chg="add mod">
          <ac:chgData name="Davies, Joshua" userId="45a79b8f-ef6a-48d6-9a86-bd4dae024a5b" providerId="ADAL" clId="{B71D0390-34A7-49B8-A828-F6597C0B2C1A}" dt="2024-02-29T04:28:30.184" v="3407" actId="13926"/>
          <ac:spMkLst>
            <pc:docMk/>
            <pc:sldMk cId="2278002550" sldId="354"/>
            <ac:spMk id="17" creationId="{E7DB4A51-40C0-5E5F-579E-253DEA0D2269}"/>
          </ac:spMkLst>
        </pc:spChg>
        <pc:graphicFrameChg chg="add mod">
          <ac:chgData name="Davies, Joshua" userId="45a79b8f-ef6a-48d6-9a86-bd4dae024a5b" providerId="ADAL" clId="{B71D0390-34A7-49B8-A828-F6597C0B2C1A}" dt="2024-02-29T02:45:13.903" v="2220"/>
          <ac:graphicFrameMkLst>
            <pc:docMk/>
            <pc:sldMk cId="2278002550" sldId="354"/>
            <ac:graphicFrameMk id="2" creationId="{520043DC-D25D-772A-7018-2B30CB2176CF}"/>
          </ac:graphicFrameMkLst>
        </pc:graphicFrameChg>
        <pc:graphicFrameChg chg="add del mod modGraphic">
          <ac:chgData name="Davies, Joshua" userId="45a79b8f-ef6a-48d6-9a86-bd4dae024a5b" providerId="ADAL" clId="{B71D0390-34A7-49B8-A828-F6597C0B2C1A}" dt="2024-02-29T02:55:42.332" v="2305" actId="478"/>
          <ac:graphicFrameMkLst>
            <pc:docMk/>
            <pc:sldMk cId="2278002550" sldId="354"/>
            <ac:graphicFrameMk id="11" creationId="{5464BCAA-8BD2-242F-9ACE-D58493CDF079}"/>
          </ac:graphicFrameMkLst>
        </pc:graphicFrameChg>
        <pc:graphicFrameChg chg="add mod modGraphic">
          <ac:chgData name="Davies, Joshua" userId="45a79b8f-ef6a-48d6-9a86-bd4dae024a5b" providerId="ADAL" clId="{B71D0390-34A7-49B8-A828-F6597C0B2C1A}" dt="2024-02-29T03:08:50.499" v="2710" actId="20577"/>
          <ac:graphicFrameMkLst>
            <pc:docMk/>
            <pc:sldMk cId="2278002550" sldId="354"/>
            <ac:graphicFrameMk id="12" creationId="{C6C8A5DB-06B9-648B-2434-495D0A697AE6}"/>
          </ac:graphicFrameMkLst>
        </pc:graphicFrameChg>
      </pc:sldChg>
      <pc:sldChg chg="modSp mod">
        <pc:chgData name="Davies, Joshua" userId="45a79b8f-ef6a-48d6-9a86-bd4dae024a5b" providerId="ADAL" clId="{B71D0390-34A7-49B8-A828-F6597C0B2C1A}" dt="2024-02-29T04:37:00.864" v="3600" actId="1076"/>
        <pc:sldMkLst>
          <pc:docMk/>
          <pc:sldMk cId="4262476557" sldId="355"/>
        </pc:sldMkLst>
        <pc:picChg chg="mod modCrop">
          <ac:chgData name="Davies, Joshua" userId="45a79b8f-ef6a-48d6-9a86-bd4dae024a5b" providerId="ADAL" clId="{B71D0390-34A7-49B8-A828-F6597C0B2C1A}" dt="2024-02-29T04:37:00.864" v="3600" actId="1076"/>
          <ac:picMkLst>
            <pc:docMk/>
            <pc:sldMk cId="4262476557" sldId="355"/>
            <ac:picMk id="2" creationId="{02065603-4C1A-D273-52CB-B6AA1C20BDF3}"/>
          </ac:picMkLst>
        </pc:picChg>
      </pc:sldChg>
      <pc:sldChg chg="addSp modSp add mod ord">
        <pc:chgData name="Davies, Joshua" userId="45a79b8f-ef6a-48d6-9a86-bd4dae024a5b" providerId="ADAL" clId="{B71D0390-34A7-49B8-A828-F6597C0B2C1A}" dt="2024-02-29T03:59:58.338" v="3135"/>
        <pc:sldMkLst>
          <pc:docMk/>
          <pc:sldMk cId="3779037508" sldId="359"/>
        </pc:sldMkLst>
        <pc:picChg chg="add mod">
          <ac:chgData name="Davies, Joshua" userId="45a79b8f-ef6a-48d6-9a86-bd4dae024a5b" providerId="ADAL" clId="{B71D0390-34A7-49B8-A828-F6597C0B2C1A}" dt="2024-02-29T03:59:55.853" v="3133" actId="1076"/>
          <ac:picMkLst>
            <pc:docMk/>
            <pc:sldMk cId="3779037508" sldId="359"/>
            <ac:picMk id="5" creationId="{59CE46AC-FE03-489F-3CD0-8EC701944997}"/>
          </ac:picMkLst>
        </pc:picChg>
      </pc:sldChg>
    </pc:docChg>
  </pc:docChgLst>
  <pc:docChgLst>
    <pc:chgData name="Hagelberg, Mason Scott" userId="S::mason.hagelberg@okstate.edu::17d6292a-0580-4c46-afea-4888614357c9" providerId="AD" clId="Web-{15C8B393-C116-4602-808F-5749D8CC70AA}"/>
    <pc:docChg chg="addSld modSld">
      <pc:chgData name="Hagelberg, Mason Scott" userId="S::mason.hagelberg@okstate.edu::17d6292a-0580-4c46-afea-4888614357c9" providerId="AD" clId="Web-{15C8B393-C116-4602-808F-5749D8CC70AA}" dt="2024-01-30T21:24:30.096" v="570" actId="20577"/>
      <pc:docMkLst>
        <pc:docMk/>
      </pc:docMkLst>
      <pc:sldChg chg="addSp delSp modSp">
        <pc:chgData name="Hagelberg, Mason Scott" userId="S::mason.hagelberg@okstate.edu::17d6292a-0580-4c46-afea-4888614357c9" providerId="AD" clId="Web-{15C8B393-C116-4602-808F-5749D8CC70AA}" dt="2024-01-30T21:05:41.529" v="299" actId="20577"/>
        <pc:sldMkLst>
          <pc:docMk/>
          <pc:sldMk cId="4248389756" sldId="286"/>
        </pc:sldMkLst>
        <pc:spChg chg="mod">
          <ac:chgData name="Hagelberg, Mason Scott" userId="S::mason.hagelberg@okstate.edu::17d6292a-0580-4c46-afea-4888614357c9" providerId="AD" clId="Web-{15C8B393-C116-4602-808F-5749D8CC70AA}" dt="2024-01-30T21:05:41.529" v="299" actId="20577"/>
          <ac:spMkLst>
            <pc:docMk/>
            <pc:sldMk cId="4248389756" sldId="286"/>
            <ac:spMk id="5" creationId="{5E95DE99-0D86-E497-22AF-A3D2201F9BF1}"/>
          </ac:spMkLst>
        </pc:spChg>
        <pc:spChg chg="mod">
          <ac:chgData name="Hagelberg, Mason Scott" userId="S::mason.hagelberg@okstate.edu::17d6292a-0580-4c46-afea-4888614357c9" providerId="AD" clId="Web-{15C8B393-C116-4602-808F-5749D8CC70AA}" dt="2024-01-30T21:02:22.213" v="192" actId="20577"/>
          <ac:spMkLst>
            <pc:docMk/>
            <pc:sldMk cId="4248389756" sldId="286"/>
            <ac:spMk id="9" creationId="{F38FAD67-7F52-0D8C-941A-FA5A549680BF}"/>
          </ac:spMkLst>
        </pc:spChg>
        <pc:picChg chg="mod">
          <ac:chgData name="Hagelberg, Mason Scott" userId="S::mason.hagelberg@okstate.edu::17d6292a-0580-4c46-afea-4888614357c9" providerId="AD" clId="Web-{15C8B393-C116-4602-808F-5749D8CC70AA}" dt="2024-01-30T21:05:18.497" v="297" actId="14100"/>
          <ac:picMkLst>
            <pc:docMk/>
            <pc:sldMk cId="4248389756" sldId="286"/>
            <ac:picMk id="2" creationId="{CFDBC15F-9AB7-3034-1634-E030E634A070}"/>
          </ac:picMkLst>
        </pc:picChg>
        <pc:picChg chg="add del mod">
          <ac:chgData name="Hagelberg, Mason Scott" userId="S::mason.hagelberg@okstate.edu::17d6292a-0580-4c46-afea-4888614357c9" providerId="AD" clId="Web-{15C8B393-C116-4602-808F-5749D8CC70AA}" dt="2024-01-30T20:56:00.675" v="3"/>
          <ac:picMkLst>
            <pc:docMk/>
            <pc:sldMk cId="4248389756" sldId="286"/>
            <ac:picMk id="3" creationId="{C14B9A28-C22C-0745-823D-14B145D152ED}"/>
          </ac:picMkLst>
        </pc:picChg>
      </pc:sldChg>
      <pc:sldChg chg="modSp">
        <pc:chgData name="Hagelberg, Mason Scott" userId="S::mason.hagelberg@okstate.edu::17d6292a-0580-4c46-afea-4888614357c9" providerId="AD" clId="Web-{15C8B393-C116-4602-808F-5749D8CC70AA}" dt="2024-01-30T21:24:30.096" v="570" actId="20577"/>
        <pc:sldMkLst>
          <pc:docMk/>
          <pc:sldMk cId="766385051" sldId="292"/>
        </pc:sldMkLst>
        <pc:spChg chg="mod">
          <ac:chgData name="Hagelberg, Mason Scott" userId="S::mason.hagelberg@okstate.edu::17d6292a-0580-4c46-afea-4888614357c9" providerId="AD" clId="Web-{15C8B393-C116-4602-808F-5749D8CC70AA}" dt="2024-01-30T21:24:30.096" v="570" actId="20577"/>
          <ac:spMkLst>
            <pc:docMk/>
            <pc:sldMk cId="766385051" sldId="292"/>
            <ac:spMk id="3" creationId="{8B3656C1-781C-41A7-34E1-1785F2E99CA6}"/>
          </ac:spMkLst>
        </pc:spChg>
        <pc:spChg chg="mod">
          <ac:chgData name="Hagelberg, Mason Scott" userId="S::mason.hagelberg@okstate.edu::17d6292a-0580-4c46-afea-4888614357c9" providerId="AD" clId="Web-{15C8B393-C116-4602-808F-5749D8CC70AA}" dt="2024-01-30T21:21:49.234" v="533" actId="14100"/>
          <ac:spMkLst>
            <pc:docMk/>
            <pc:sldMk cId="766385051" sldId="292"/>
            <ac:spMk id="4" creationId="{537F3982-1BDB-F9B7-30C1-08FF430895E8}"/>
          </ac:spMkLst>
        </pc:spChg>
      </pc:sldChg>
      <pc:sldChg chg="addSp delSp modSp add replId">
        <pc:chgData name="Hagelberg, Mason Scott" userId="S::mason.hagelberg@okstate.edu::17d6292a-0580-4c46-afea-4888614357c9" providerId="AD" clId="Web-{15C8B393-C116-4602-808F-5749D8CC70AA}" dt="2024-01-30T21:11:48.458" v="469" actId="20577"/>
        <pc:sldMkLst>
          <pc:docMk/>
          <pc:sldMk cId="899797954" sldId="296"/>
        </pc:sldMkLst>
        <pc:spChg chg="del mod">
          <ac:chgData name="Hagelberg, Mason Scott" userId="S::mason.hagelberg@okstate.edu::17d6292a-0580-4c46-afea-4888614357c9" providerId="AD" clId="Web-{15C8B393-C116-4602-808F-5749D8CC70AA}" dt="2024-01-30T20:56:26.800" v="16"/>
          <ac:spMkLst>
            <pc:docMk/>
            <pc:sldMk cId="899797954" sldId="296"/>
            <ac:spMk id="5" creationId="{1CA9F8A9-B21A-B0AC-BA5C-5C6E219428A2}"/>
          </ac:spMkLst>
        </pc:spChg>
        <pc:spChg chg="add mod">
          <ac:chgData name="Hagelberg, Mason Scott" userId="S::mason.hagelberg@okstate.edu::17d6292a-0580-4c46-afea-4888614357c9" providerId="AD" clId="Web-{15C8B393-C116-4602-808F-5749D8CC70AA}" dt="2024-01-30T21:11:48.458" v="469" actId="20577"/>
          <ac:spMkLst>
            <pc:docMk/>
            <pc:sldMk cId="899797954" sldId="296"/>
            <ac:spMk id="7" creationId="{5B8893FF-470C-012E-9C1D-FE2B5758E670}"/>
          </ac:spMkLst>
        </pc:spChg>
        <pc:spChg chg="mod">
          <ac:chgData name="Hagelberg, Mason Scott" userId="S::mason.hagelberg@okstate.edu::17d6292a-0580-4c46-afea-4888614357c9" providerId="AD" clId="Web-{15C8B393-C116-4602-808F-5749D8CC70AA}" dt="2024-01-30T20:56:57.457" v="24" actId="20577"/>
          <ac:spMkLst>
            <pc:docMk/>
            <pc:sldMk cId="899797954" sldId="296"/>
            <ac:spMk id="9" creationId="{50815A8D-0DA8-6A0E-A281-5FACAD72F3FF}"/>
          </ac:spMkLst>
        </pc:spChg>
        <pc:picChg chg="del">
          <ac:chgData name="Hagelberg, Mason Scott" userId="S::mason.hagelberg@okstate.edu::17d6292a-0580-4c46-afea-4888614357c9" providerId="AD" clId="Web-{15C8B393-C116-4602-808F-5749D8CC70AA}" dt="2024-01-30T20:56:24.175" v="14"/>
          <ac:picMkLst>
            <pc:docMk/>
            <pc:sldMk cId="899797954" sldId="296"/>
            <ac:picMk id="2" creationId="{E8ADFD5C-7675-6C5E-D3F3-A15D171F11B9}"/>
          </ac:picMkLst>
        </pc:picChg>
        <pc:picChg chg="add mod">
          <ac:chgData name="Hagelberg, Mason Scott" userId="S::mason.hagelberg@okstate.edu::17d6292a-0580-4c46-afea-4888614357c9" providerId="AD" clId="Web-{15C8B393-C116-4602-808F-5749D8CC70AA}" dt="2024-01-30T20:56:42.097" v="18" actId="1076"/>
          <ac:picMkLst>
            <pc:docMk/>
            <pc:sldMk cId="899797954" sldId="296"/>
            <ac:picMk id="3" creationId="{75356E45-9D51-D5EB-A72F-859A8731FBD8}"/>
          </ac:picMkLst>
        </pc:picChg>
        <pc:picChg chg="add del mod">
          <ac:chgData name="Hagelberg, Mason Scott" userId="S::mason.hagelberg@okstate.edu::17d6292a-0580-4c46-afea-4888614357c9" providerId="AD" clId="Web-{15C8B393-C116-4602-808F-5749D8CC70AA}" dt="2024-01-30T20:57:12.926" v="27"/>
          <ac:picMkLst>
            <pc:docMk/>
            <pc:sldMk cId="899797954" sldId="296"/>
            <ac:picMk id="8" creationId="{77A1B638-4BC4-7251-FBAC-DB5A895E4411}"/>
          </ac:picMkLst>
        </pc:picChg>
      </pc:sldChg>
    </pc:docChg>
  </pc:docChgLst>
  <pc:docChgLst>
    <pc:chgData name="Milligan, Drew" userId="S::drew.milligan@okstate.edu::ca259595-d208-4eb4-922f-90c9f3b1afc0" providerId="AD" clId="Web-{3414E9D9-A35D-47D5-8313-CF68851AB57A}"/>
    <pc:docChg chg="modSld">
      <pc:chgData name="Milligan, Drew" userId="S::drew.milligan@okstate.edu::ca259595-d208-4eb4-922f-90c9f3b1afc0" providerId="AD" clId="Web-{3414E9D9-A35D-47D5-8313-CF68851AB57A}" dt="2023-08-01T22:12:17.491" v="142" actId="20577"/>
      <pc:docMkLst>
        <pc:docMk/>
      </pc:docMkLst>
      <pc:sldChg chg="modSp">
        <pc:chgData name="Milligan, Drew" userId="S::drew.milligan@okstate.edu::ca259595-d208-4eb4-922f-90c9f3b1afc0" providerId="AD" clId="Web-{3414E9D9-A35D-47D5-8313-CF68851AB57A}" dt="2023-08-01T22:12:17.491" v="142" actId="20577"/>
        <pc:sldMkLst>
          <pc:docMk/>
          <pc:sldMk cId="3226653862" sldId="272"/>
        </pc:sldMkLst>
        <pc:spChg chg="mod">
          <ac:chgData name="Milligan, Drew" userId="S::drew.milligan@okstate.edu::ca259595-d208-4eb4-922f-90c9f3b1afc0" providerId="AD" clId="Web-{3414E9D9-A35D-47D5-8313-CF68851AB57A}" dt="2023-08-01T22:12:17.491" v="142" actId="20577"/>
          <ac:spMkLst>
            <pc:docMk/>
            <pc:sldMk cId="3226653862" sldId="272"/>
            <ac:spMk id="9" creationId="{6C8F6D14-B122-DA15-0C4E-F42A9296D865}"/>
          </ac:spMkLst>
        </pc:spChg>
      </pc:sldChg>
    </pc:docChg>
  </pc:docChgLst>
  <pc:docChgLst>
    <pc:chgData name="Milligan, Drew" userId="S::drew.milligan@okstate.edu::ca259595-d208-4eb4-922f-90c9f3b1afc0" providerId="AD" clId="Web-{0A7E9438-5E6A-441E-982B-1B7DA13696D1}"/>
    <pc:docChg chg="modSld">
      <pc:chgData name="Milligan, Drew" userId="S::drew.milligan@okstate.edu::ca259595-d208-4eb4-922f-90c9f3b1afc0" providerId="AD" clId="Web-{0A7E9438-5E6A-441E-982B-1B7DA13696D1}" dt="2023-07-13T18:58:40.205" v="57" actId="20577"/>
      <pc:docMkLst>
        <pc:docMk/>
      </pc:docMkLst>
      <pc:sldChg chg="modSp">
        <pc:chgData name="Milligan, Drew" userId="S::drew.milligan@okstate.edu::ca259595-d208-4eb4-922f-90c9f3b1afc0" providerId="AD" clId="Web-{0A7E9438-5E6A-441E-982B-1B7DA13696D1}" dt="2023-07-13T18:58:40.205" v="57" actId="20577"/>
        <pc:sldMkLst>
          <pc:docMk/>
          <pc:sldMk cId="3226653862" sldId="272"/>
        </pc:sldMkLst>
        <pc:spChg chg="mod">
          <ac:chgData name="Milligan, Drew" userId="S::drew.milligan@okstate.edu::ca259595-d208-4eb4-922f-90c9f3b1afc0" providerId="AD" clId="Web-{0A7E9438-5E6A-441E-982B-1B7DA13696D1}" dt="2023-07-13T18:58:40.205" v="57" actId="20577"/>
          <ac:spMkLst>
            <pc:docMk/>
            <pc:sldMk cId="3226653862" sldId="272"/>
            <ac:spMk id="9" creationId="{6C8F6D14-B122-DA15-0C4E-F42A9296D865}"/>
          </ac:spMkLst>
        </pc:spChg>
      </pc:sldChg>
    </pc:docChg>
  </pc:docChgLst>
  <pc:docChgLst>
    <pc:chgData name="Milligan, Drew" userId="S::drew.milligan@okstate.edu::ca259595-d208-4eb4-922f-90c9f3b1afc0" providerId="AD" clId="Web-{6FDFD20C-60CD-4B9A-99E6-FE1B2FD53496}"/>
    <pc:docChg chg="modSld">
      <pc:chgData name="Milligan, Drew" userId="S::drew.milligan@okstate.edu::ca259595-d208-4eb4-922f-90c9f3b1afc0" providerId="AD" clId="Web-{6FDFD20C-60CD-4B9A-99E6-FE1B2FD53496}" dt="2024-01-25T01:33:47.035" v="21" actId="20577"/>
      <pc:docMkLst>
        <pc:docMk/>
      </pc:docMkLst>
      <pc:sldChg chg="modSp">
        <pc:chgData name="Milligan, Drew" userId="S::drew.milligan@okstate.edu::ca259595-d208-4eb4-922f-90c9f3b1afc0" providerId="AD" clId="Web-{6FDFD20C-60CD-4B9A-99E6-FE1B2FD53496}" dt="2024-01-25T01:33:47.035" v="21" actId="20577"/>
        <pc:sldMkLst>
          <pc:docMk/>
          <pc:sldMk cId="3299052437" sldId="291"/>
        </pc:sldMkLst>
        <pc:spChg chg="mod">
          <ac:chgData name="Milligan, Drew" userId="S::drew.milligan@okstate.edu::ca259595-d208-4eb4-922f-90c9f3b1afc0" providerId="AD" clId="Web-{6FDFD20C-60CD-4B9A-99E6-FE1B2FD53496}" dt="2024-01-25T01:33:47.035" v="21" actId="20577"/>
          <ac:spMkLst>
            <pc:docMk/>
            <pc:sldMk cId="3299052437" sldId="291"/>
            <ac:spMk id="9" creationId="{923C342E-C6AA-16BA-D27E-711FDBF4481E}"/>
          </ac:spMkLst>
        </pc:spChg>
      </pc:sldChg>
    </pc:docChg>
  </pc:docChgLst>
  <pc:docChgLst>
    <pc:chgData name="Hagelberg, Mason Scott" userId="S::mason.hagelberg@okstate.edu::17d6292a-0580-4c46-afea-4888614357c9" providerId="AD" clId="Web-{B9CF888A-6C98-4F1C-892D-673D538E829D}"/>
    <pc:docChg chg="modSld">
      <pc:chgData name="Hagelberg, Mason Scott" userId="S::mason.hagelberg@okstate.edu::17d6292a-0580-4c46-afea-4888614357c9" providerId="AD" clId="Web-{B9CF888A-6C98-4F1C-892D-673D538E829D}" dt="2024-01-31T00:12:31.631" v="22" actId="20577"/>
      <pc:docMkLst>
        <pc:docMk/>
      </pc:docMkLst>
      <pc:sldChg chg="modSp">
        <pc:chgData name="Hagelberg, Mason Scott" userId="S::mason.hagelberg@okstate.edu::17d6292a-0580-4c46-afea-4888614357c9" providerId="AD" clId="Web-{B9CF888A-6C98-4F1C-892D-673D538E829D}" dt="2024-01-31T00:12:31.631" v="22" actId="20577"/>
        <pc:sldMkLst>
          <pc:docMk/>
          <pc:sldMk cId="1890711407" sldId="272"/>
        </pc:sldMkLst>
        <pc:spChg chg="mod">
          <ac:chgData name="Hagelberg, Mason Scott" userId="S::mason.hagelberg@okstate.edu::17d6292a-0580-4c46-afea-4888614357c9" providerId="AD" clId="Web-{B9CF888A-6C98-4F1C-892D-673D538E829D}" dt="2024-01-31T00:12:31.631" v="22" actId="20577"/>
          <ac:spMkLst>
            <pc:docMk/>
            <pc:sldMk cId="1890711407" sldId="272"/>
            <ac:spMk id="9" creationId="{6C8F6D14-B122-DA15-0C4E-F42A9296D865}"/>
          </ac:spMkLst>
        </pc:spChg>
      </pc:sldChg>
    </pc:docChg>
  </pc:docChgLst>
  <pc:docChgLst>
    <pc:chgData name="Milligan, Drew" userId="S::drew.milligan@okstate.edu::ca259595-d208-4eb4-922f-90c9f3b1afc0" providerId="AD" clId="Web-{69317091-FAE3-4379-B62A-0E2DAD58214A}"/>
    <pc:docChg chg="delSld modSld">
      <pc:chgData name="Milligan, Drew" userId="S::drew.milligan@okstate.edu::ca259595-d208-4eb4-922f-90c9f3b1afc0" providerId="AD" clId="Web-{69317091-FAE3-4379-B62A-0E2DAD58214A}" dt="2023-07-20T23:00:25.840" v="206" actId="20577"/>
      <pc:docMkLst>
        <pc:docMk/>
      </pc:docMkLst>
      <pc:sldChg chg="modSp">
        <pc:chgData name="Milligan, Drew" userId="S::drew.milligan@okstate.edu::ca259595-d208-4eb4-922f-90c9f3b1afc0" providerId="AD" clId="Web-{69317091-FAE3-4379-B62A-0E2DAD58214A}" dt="2023-07-20T22:54:00.768" v="0" actId="20577"/>
        <pc:sldMkLst>
          <pc:docMk/>
          <pc:sldMk cId="472649599" sldId="256"/>
        </pc:sldMkLst>
        <pc:spChg chg="mod">
          <ac:chgData name="Milligan, Drew" userId="S::drew.milligan@okstate.edu::ca259595-d208-4eb4-922f-90c9f3b1afc0" providerId="AD" clId="Web-{69317091-FAE3-4379-B62A-0E2DAD58214A}" dt="2023-07-20T22:54:00.768" v="0" actId="20577"/>
          <ac:spMkLst>
            <pc:docMk/>
            <pc:sldMk cId="472649599" sldId="256"/>
            <ac:spMk id="6" creationId="{FF97413B-094E-D1D0-6D5F-DA975FCECCC4}"/>
          </ac:spMkLst>
        </pc:spChg>
      </pc:sldChg>
      <pc:sldChg chg="modSp">
        <pc:chgData name="Milligan, Drew" userId="S::drew.milligan@okstate.edu::ca259595-d208-4eb4-922f-90c9f3b1afc0" providerId="AD" clId="Web-{69317091-FAE3-4379-B62A-0E2DAD58214A}" dt="2023-07-20T23:00:25.840" v="206" actId="20577"/>
        <pc:sldMkLst>
          <pc:docMk/>
          <pc:sldMk cId="3760505322" sldId="265"/>
        </pc:sldMkLst>
        <pc:spChg chg="mod">
          <ac:chgData name="Milligan, Drew" userId="S::drew.milligan@okstate.edu::ca259595-d208-4eb4-922f-90c9f3b1afc0" providerId="AD" clId="Web-{69317091-FAE3-4379-B62A-0E2DAD58214A}" dt="2023-07-20T23:00:25.840" v="206" actId="20577"/>
          <ac:spMkLst>
            <pc:docMk/>
            <pc:sldMk cId="3760505322" sldId="265"/>
            <ac:spMk id="9" creationId="{6C8F6D14-B122-DA15-0C4E-F42A9296D865}"/>
          </ac:spMkLst>
        </pc:spChg>
      </pc:sldChg>
      <pc:sldChg chg="del">
        <pc:chgData name="Milligan, Drew" userId="S::drew.milligan@okstate.edu::ca259595-d208-4eb4-922f-90c9f3b1afc0" providerId="AD" clId="Web-{69317091-FAE3-4379-B62A-0E2DAD58214A}" dt="2023-07-20T22:58:16.259" v="142"/>
        <pc:sldMkLst>
          <pc:docMk/>
          <pc:sldMk cId="1218655691" sldId="267"/>
        </pc:sldMkLst>
      </pc:sldChg>
      <pc:sldChg chg="modSp">
        <pc:chgData name="Milligan, Drew" userId="S::drew.milligan@okstate.edu::ca259595-d208-4eb4-922f-90c9f3b1afc0" providerId="AD" clId="Web-{69317091-FAE3-4379-B62A-0E2DAD58214A}" dt="2023-07-20T22:54:29.300" v="6" actId="20577"/>
        <pc:sldMkLst>
          <pc:docMk/>
          <pc:sldMk cId="2628228781" sldId="268"/>
        </pc:sldMkLst>
        <pc:spChg chg="mod">
          <ac:chgData name="Milligan, Drew" userId="S::drew.milligan@okstate.edu::ca259595-d208-4eb4-922f-90c9f3b1afc0" providerId="AD" clId="Web-{69317091-FAE3-4379-B62A-0E2DAD58214A}" dt="2023-07-20T22:54:29.300" v="6" actId="20577"/>
          <ac:spMkLst>
            <pc:docMk/>
            <pc:sldMk cId="2628228781" sldId="268"/>
            <ac:spMk id="9" creationId="{6C8F6D14-B122-DA15-0C4E-F42A9296D865}"/>
          </ac:spMkLst>
        </pc:spChg>
      </pc:sldChg>
      <pc:sldChg chg="modSp">
        <pc:chgData name="Milligan, Drew" userId="S::drew.milligan@okstate.edu::ca259595-d208-4eb4-922f-90c9f3b1afc0" providerId="AD" clId="Web-{69317091-FAE3-4379-B62A-0E2DAD58214A}" dt="2023-07-20T22:57:34.742" v="140" actId="20577"/>
        <pc:sldMkLst>
          <pc:docMk/>
          <pc:sldMk cId="3226653862" sldId="272"/>
        </pc:sldMkLst>
        <pc:spChg chg="mod">
          <ac:chgData name="Milligan, Drew" userId="S::drew.milligan@okstate.edu::ca259595-d208-4eb4-922f-90c9f3b1afc0" providerId="AD" clId="Web-{69317091-FAE3-4379-B62A-0E2DAD58214A}" dt="2023-07-20T22:57:34.742" v="140" actId="20577"/>
          <ac:spMkLst>
            <pc:docMk/>
            <pc:sldMk cId="3226653862" sldId="272"/>
            <ac:spMk id="9" creationId="{6C8F6D14-B122-DA15-0C4E-F42A9296D865}"/>
          </ac:spMkLst>
        </pc:spChg>
      </pc:sldChg>
      <pc:sldChg chg="modSp">
        <pc:chgData name="Milligan, Drew" userId="S::drew.milligan@okstate.edu::ca259595-d208-4eb4-922f-90c9f3b1afc0" providerId="AD" clId="Web-{69317091-FAE3-4379-B62A-0E2DAD58214A}" dt="2023-07-20T22:55:16.207" v="30" actId="20577"/>
        <pc:sldMkLst>
          <pc:docMk/>
          <pc:sldMk cId="2820342877" sldId="273"/>
        </pc:sldMkLst>
        <pc:spChg chg="mod">
          <ac:chgData name="Milligan, Drew" userId="S::drew.milligan@okstate.edu::ca259595-d208-4eb4-922f-90c9f3b1afc0" providerId="AD" clId="Web-{69317091-FAE3-4379-B62A-0E2DAD58214A}" dt="2023-07-20T22:55:16.207" v="30" actId="20577"/>
          <ac:spMkLst>
            <pc:docMk/>
            <pc:sldMk cId="2820342877" sldId="273"/>
            <ac:spMk id="9" creationId="{6C8F6D14-B122-DA15-0C4E-F42A9296D865}"/>
          </ac:spMkLst>
        </pc:spChg>
      </pc:sldChg>
      <pc:sldChg chg="del">
        <pc:chgData name="Milligan, Drew" userId="S::drew.milligan@okstate.edu::ca259595-d208-4eb4-922f-90c9f3b1afc0" providerId="AD" clId="Web-{69317091-FAE3-4379-B62A-0E2DAD58214A}" dt="2023-07-20T22:55:23.895" v="31"/>
        <pc:sldMkLst>
          <pc:docMk/>
          <pc:sldMk cId="1439729830" sldId="274"/>
        </pc:sldMkLst>
      </pc:sldChg>
      <pc:sldChg chg="modSp">
        <pc:chgData name="Milligan, Drew" userId="S::drew.milligan@okstate.edu::ca259595-d208-4eb4-922f-90c9f3b1afc0" providerId="AD" clId="Web-{69317091-FAE3-4379-B62A-0E2DAD58214A}" dt="2023-07-20T22:56:24.615" v="82" actId="20577"/>
        <pc:sldMkLst>
          <pc:docMk/>
          <pc:sldMk cId="2453402578" sldId="275"/>
        </pc:sldMkLst>
        <pc:spChg chg="mod">
          <ac:chgData name="Milligan, Drew" userId="S::drew.milligan@okstate.edu::ca259595-d208-4eb4-922f-90c9f3b1afc0" providerId="AD" clId="Web-{69317091-FAE3-4379-B62A-0E2DAD58214A}" dt="2023-07-20T22:56:24.615" v="82" actId="20577"/>
          <ac:spMkLst>
            <pc:docMk/>
            <pc:sldMk cId="2453402578" sldId="275"/>
            <ac:spMk id="9" creationId="{6C8F6D14-B122-DA15-0C4E-F42A9296D865}"/>
          </ac:spMkLst>
        </pc:spChg>
      </pc:sldChg>
      <pc:sldChg chg="del">
        <pc:chgData name="Milligan, Drew" userId="S::drew.milligan@okstate.edu::ca259595-d208-4eb4-922f-90c9f3b1afc0" providerId="AD" clId="Web-{69317091-FAE3-4379-B62A-0E2DAD58214A}" dt="2023-07-20T22:58:11.352" v="141"/>
        <pc:sldMkLst>
          <pc:docMk/>
          <pc:sldMk cId="1179971526" sldId="276"/>
        </pc:sldMkLst>
      </pc:sldChg>
      <pc:sldChg chg="modSp">
        <pc:chgData name="Milligan, Drew" userId="S::drew.milligan@okstate.edu::ca259595-d208-4eb4-922f-90c9f3b1afc0" providerId="AD" clId="Web-{69317091-FAE3-4379-B62A-0E2DAD58214A}" dt="2023-07-20T22:59:55.917" v="193" actId="20577"/>
        <pc:sldMkLst>
          <pc:docMk/>
          <pc:sldMk cId="1671489973" sldId="277"/>
        </pc:sldMkLst>
        <pc:spChg chg="mod">
          <ac:chgData name="Milligan, Drew" userId="S::drew.milligan@okstate.edu::ca259595-d208-4eb4-922f-90c9f3b1afc0" providerId="AD" clId="Web-{69317091-FAE3-4379-B62A-0E2DAD58214A}" dt="2023-07-20T22:59:55.917" v="193" actId="20577"/>
          <ac:spMkLst>
            <pc:docMk/>
            <pc:sldMk cId="1671489973" sldId="277"/>
            <ac:spMk id="9" creationId="{6C8F6D14-B122-DA15-0C4E-F42A9296D865}"/>
          </ac:spMkLst>
        </pc:spChg>
      </pc:sldChg>
    </pc:docChg>
  </pc:docChgLst>
  <pc:docChgLst>
    <pc:chgData name="Mullarkey, Craig William" userId="S::cmullar@okstate.edu::ea31dc52-75c9-4f84-b258-735044390030" providerId="AD" clId="Web-{37FBC43F-79B3-43E8-8696-46F655F2FF90}"/>
    <pc:docChg chg="modSld">
      <pc:chgData name="Mullarkey, Craig William" userId="S::cmullar@okstate.edu::ea31dc52-75c9-4f84-b258-735044390030" providerId="AD" clId="Web-{37FBC43F-79B3-43E8-8696-46F655F2FF90}" dt="2024-02-29T21:50:05.612" v="2"/>
      <pc:docMkLst>
        <pc:docMk/>
      </pc:docMkLst>
      <pc:sldChg chg="modSp">
        <pc:chgData name="Mullarkey, Craig William" userId="S::cmullar@okstate.edu::ea31dc52-75c9-4f84-b258-735044390030" providerId="AD" clId="Web-{37FBC43F-79B3-43E8-8696-46F655F2FF90}" dt="2024-02-29T21:50:05.612" v="2"/>
        <pc:sldMkLst>
          <pc:docMk/>
          <pc:sldMk cId="1822490863" sldId="320"/>
        </pc:sldMkLst>
        <pc:picChg chg="mod modCrop">
          <ac:chgData name="Mullarkey, Craig William" userId="S::cmullar@okstate.edu::ea31dc52-75c9-4f84-b258-735044390030" providerId="AD" clId="Web-{37FBC43F-79B3-43E8-8696-46F655F2FF90}" dt="2024-02-29T21:50:05.612" v="2"/>
          <ac:picMkLst>
            <pc:docMk/>
            <pc:sldMk cId="1822490863" sldId="320"/>
            <ac:picMk id="6" creationId="{865D18E4-3BE6-F9D1-6E94-78A18B146B80}"/>
          </ac:picMkLst>
        </pc:picChg>
      </pc:sldChg>
    </pc:docChg>
  </pc:docChgLst>
  <pc:docChgLst>
    <pc:chgData name="Milligan, Drew" userId="S::drew.milligan@okstate.edu::ca259595-d208-4eb4-922f-90c9f3b1afc0" providerId="AD" clId="Web-{E9888492-D91E-4046-84BB-FD4E5A672084}"/>
    <pc:docChg chg="delSld modSld">
      <pc:chgData name="Milligan, Drew" userId="S::drew.milligan@okstate.edu::ca259595-d208-4eb4-922f-90c9f3b1afc0" providerId="AD" clId="Web-{E9888492-D91E-4046-84BB-FD4E5A672084}" dt="2023-07-06T17:52:46.983" v="72" actId="20577"/>
      <pc:docMkLst>
        <pc:docMk/>
      </pc:docMkLst>
      <pc:sldChg chg="del">
        <pc:chgData name="Milligan, Drew" userId="S::drew.milligan@okstate.edu::ca259595-d208-4eb4-922f-90c9f3b1afc0" providerId="AD" clId="Web-{E9888492-D91E-4046-84BB-FD4E5A672084}" dt="2023-07-06T17:48:08.069" v="0"/>
        <pc:sldMkLst>
          <pc:docMk/>
          <pc:sldMk cId="2896241298" sldId="263"/>
        </pc:sldMkLst>
      </pc:sldChg>
      <pc:sldChg chg="modSp">
        <pc:chgData name="Milligan, Drew" userId="S::drew.milligan@okstate.edu::ca259595-d208-4eb4-922f-90c9f3b1afc0" providerId="AD" clId="Web-{E9888492-D91E-4046-84BB-FD4E5A672084}" dt="2023-07-06T17:51:29.544" v="57" actId="20577"/>
        <pc:sldMkLst>
          <pc:docMk/>
          <pc:sldMk cId="1218655691" sldId="267"/>
        </pc:sldMkLst>
        <pc:spChg chg="mod">
          <ac:chgData name="Milligan, Drew" userId="S::drew.milligan@okstate.edu::ca259595-d208-4eb4-922f-90c9f3b1afc0" providerId="AD" clId="Web-{E9888492-D91E-4046-84BB-FD4E5A672084}" dt="2023-07-06T17:51:29.544" v="57" actId="20577"/>
          <ac:spMkLst>
            <pc:docMk/>
            <pc:sldMk cId="1218655691" sldId="267"/>
            <ac:spMk id="9" creationId="{6C8F6D14-B122-DA15-0C4E-F42A9296D865}"/>
          </ac:spMkLst>
        </pc:spChg>
      </pc:sldChg>
      <pc:sldChg chg="modSp">
        <pc:chgData name="Milligan, Drew" userId="S::drew.milligan@okstate.edu::ca259595-d208-4eb4-922f-90c9f3b1afc0" providerId="AD" clId="Web-{E9888492-D91E-4046-84BB-FD4E5A672084}" dt="2023-07-06T17:52:20.154" v="66" actId="20577"/>
        <pc:sldMkLst>
          <pc:docMk/>
          <pc:sldMk cId="2628228781" sldId="268"/>
        </pc:sldMkLst>
        <pc:spChg chg="mod">
          <ac:chgData name="Milligan, Drew" userId="S::drew.milligan@okstate.edu::ca259595-d208-4eb4-922f-90c9f3b1afc0" providerId="AD" clId="Web-{E9888492-D91E-4046-84BB-FD4E5A672084}" dt="2023-07-06T17:52:20.154" v="66" actId="20577"/>
          <ac:spMkLst>
            <pc:docMk/>
            <pc:sldMk cId="2628228781" sldId="268"/>
            <ac:spMk id="9" creationId="{6C8F6D14-B122-DA15-0C4E-F42A9296D865}"/>
          </ac:spMkLst>
        </pc:spChg>
      </pc:sldChg>
      <pc:sldChg chg="del">
        <pc:chgData name="Milligan, Drew" userId="S::drew.milligan@okstate.edu::ca259595-d208-4eb4-922f-90c9f3b1afc0" providerId="AD" clId="Web-{E9888492-D91E-4046-84BB-FD4E5A672084}" dt="2023-07-06T17:52:28.436" v="67"/>
        <pc:sldMkLst>
          <pc:docMk/>
          <pc:sldMk cId="3420318422" sldId="270"/>
        </pc:sldMkLst>
      </pc:sldChg>
      <pc:sldChg chg="modSp">
        <pc:chgData name="Milligan, Drew" userId="S::drew.milligan@okstate.edu::ca259595-d208-4eb4-922f-90c9f3b1afc0" providerId="AD" clId="Web-{E9888492-D91E-4046-84BB-FD4E5A672084}" dt="2023-07-06T17:52:46.983" v="72" actId="20577"/>
        <pc:sldMkLst>
          <pc:docMk/>
          <pc:sldMk cId="3226653862" sldId="272"/>
        </pc:sldMkLst>
        <pc:spChg chg="mod">
          <ac:chgData name="Milligan, Drew" userId="S::drew.milligan@okstate.edu::ca259595-d208-4eb4-922f-90c9f3b1afc0" providerId="AD" clId="Web-{E9888492-D91E-4046-84BB-FD4E5A672084}" dt="2023-07-06T17:52:46.983" v="72" actId="20577"/>
          <ac:spMkLst>
            <pc:docMk/>
            <pc:sldMk cId="3226653862" sldId="272"/>
            <ac:spMk id="9" creationId="{6C8F6D14-B122-DA15-0C4E-F42A9296D865}"/>
          </ac:spMkLst>
        </pc:spChg>
      </pc:sldChg>
      <pc:sldChg chg="del">
        <pc:chgData name="Milligan, Drew" userId="S::drew.milligan@okstate.edu::ca259595-d208-4eb4-922f-90c9f3b1afc0" providerId="AD" clId="Web-{E9888492-D91E-4046-84BB-FD4E5A672084}" dt="2023-07-06T17:52:31.717" v="68"/>
        <pc:sldMkLst>
          <pc:docMk/>
          <pc:sldMk cId="1664515377" sldId="273"/>
        </pc:sldMkLst>
      </pc:sldChg>
    </pc:docChg>
  </pc:docChgLst>
  <pc:docChgLst>
    <pc:chgData name="Hagelberg, Mason Scott" userId="S::mason.hagelberg@okstate.edu::17d6292a-0580-4c46-afea-4888614357c9" providerId="AD" clId="Web-{58F93E99-6AEA-4880-842C-A05F078087C9}"/>
    <pc:docChg chg="addSld delSld modSld">
      <pc:chgData name="Hagelberg, Mason Scott" userId="S::mason.hagelberg@okstate.edu::17d6292a-0580-4c46-afea-4888614357c9" providerId="AD" clId="Web-{58F93E99-6AEA-4880-842C-A05F078087C9}" dt="2024-02-28T23:59:14.949" v="287" actId="20577"/>
      <pc:docMkLst>
        <pc:docMk/>
      </pc:docMkLst>
      <pc:sldChg chg="modSp">
        <pc:chgData name="Hagelberg, Mason Scott" userId="S::mason.hagelberg@okstate.edu::17d6292a-0580-4c46-afea-4888614357c9" providerId="AD" clId="Web-{58F93E99-6AEA-4880-842C-A05F078087C9}" dt="2024-02-28T23:10:20.192" v="183" actId="20577"/>
        <pc:sldMkLst>
          <pc:docMk/>
          <pc:sldMk cId="766385051" sldId="292"/>
        </pc:sldMkLst>
        <pc:spChg chg="mod">
          <ac:chgData name="Hagelberg, Mason Scott" userId="S::mason.hagelberg@okstate.edu::17d6292a-0580-4c46-afea-4888614357c9" providerId="AD" clId="Web-{58F93E99-6AEA-4880-842C-A05F078087C9}" dt="2024-02-28T23:10:20.192" v="183" actId="20577"/>
          <ac:spMkLst>
            <pc:docMk/>
            <pc:sldMk cId="766385051" sldId="292"/>
            <ac:spMk id="3" creationId="{8B3656C1-781C-41A7-34E1-1785F2E99CA6}"/>
          </ac:spMkLst>
        </pc:spChg>
      </pc:sldChg>
      <pc:sldChg chg="addSp delSp modSp">
        <pc:chgData name="Hagelberg, Mason Scott" userId="S::mason.hagelberg@okstate.edu::17d6292a-0580-4c46-afea-4888614357c9" providerId="AD" clId="Web-{58F93E99-6AEA-4880-842C-A05F078087C9}" dt="2024-02-28T22:14:16.841" v="10" actId="14100"/>
        <pc:sldMkLst>
          <pc:docMk/>
          <pc:sldMk cId="3130438321" sldId="307"/>
        </pc:sldMkLst>
        <pc:spChg chg="add del">
          <ac:chgData name="Hagelberg, Mason Scott" userId="S::mason.hagelberg@okstate.edu::17d6292a-0580-4c46-afea-4888614357c9" providerId="AD" clId="Web-{58F93E99-6AEA-4880-842C-A05F078087C9}" dt="2024-02-28T22:12:47.650" v="2"/>
          <ac:spMkLst>
            <pc:docMk/>
            <pc:sldMk cId="3130438321" sldId="307"/>
            <ac:spMk id="3" creationId="{29D3700C-25AA-C958-7327-86DEEA43027F}"/>
          </ac:spMkLst>
        </pc:spChg>
        <pc:spChg chg="del">
          <ac:chgData name="Hagelberg, Mason Scott" userId="S::mason.hagelberg@okstate.edu::17d6292a-0580-4c46-afea-4888614357c9" providerId="AD" clId="Web-{58F93E99-6AEA-4880-842C-A05F078087C9}" dt="2024-02-28T22:12:37.946" v="0"/>
          <ac:spMkLst>
            <pc:docMk/>
            <pc:sldMk cId="3130438321" sldId="307"/>
            <ac:spMk id="10" creationId="{29D3700C-25AA-C958-7327-86DEEA43027F}"/>
          </ac:spMkLst>
        </pc:spChg>
        <pc:picChg chg="add mod">
          <ac:chgData name="Hagelberg, Mason Scott" userId="S::mason.hagelberg@okstate.edu::17d6292a-0580-4c46-afea-4888614357c9" providerId="AD" clId="Web-{58F93E99-6AEA-4880-842C-A05F078087C9}" dt="2024-02-28T22:13:04.572" v="5" actId="1076"/>
          <ac:picMkLst>
            <pc:docMk/>
            <pc:sldMk cId="3130438321" sldId="307"/>
            <ac:picMk id="5" creationId="{233D47E6-4F75-3E97-F2E4-5ADB7205EC11}"/>
          </ac:picMkLst>
        </pc:picChg>
        <pc:picChg chg="add mod">
          <ac:chgData name="Hagelberg, Mason Scott" userId="S::mason.hagelberg@okstate.edu::17d6292a-0580-4c46-afea-4888614357c9" providerId="AD" clId="Web-{58F93E99-6AEA-4880-842C-A05F078087C9}" dt="2024-02-28T22:14:16.841" v="10" actId="14100"/>
          <ac:picMkLst>
            <pc:docMk/>
            <pc:sldMk cId="3130438321" sldId="307"/>
            <ac:picMk id="7" creationId="{9213B037-B9E9-7E10-0299-C9C9D3E0581F}"/>
          </ac:picMkLst>
        </pc:picChg>
      </pc:sldChg>
      <pc:sldChg chg="modSp">
        <pc:chgData name="Hagelberg, Mason Scott" userId="S::mason.hagelberg@okstate.edu::17d6292a-0580-4c46-afea-4888614357c9" providerId="AD" clId="Web-{58F93E99-6AEA-4880-842C-A05F078087C9}" dt="2024-02-28T23:59:14.949" v="287" actId="20577"/>
        <pc:sldMkLst>
          <pc:docMk/>
          <pc:sldMk cId="3601783179" sldId="327"/>
        </pc:sldMkLst>
        <pc:spChg chg="mod">
          <ac:chgData name="Hagelberg, Mason Scott" userId="S::mason.hagelberg@okstate.edu::17d6292a-0580-4c46-afea-4888614357c9" providerId="AD" clId="Web-{58F93E99-6AEA-4880-842C-A05F078087C9}" dt="2024-02-28T23:59:14.949" v="287" actId="20577"/>
          <ac:spMkLst>
            <pc:docMk/>
            <pc:sldMk cId="3601783179" sldId="327"/>
            <ac:spMk id="9" creationId="{55BB8712-2FA7-6C77-9260-1FEBAC72391B}"/>
          </ac:spMkLst>
        </pc:spChg>
        <pc:picChg chg="mod">
          <ac:chgData name="Hagelberg, Mason Scott" userId="S::mason.hagelberg@okstate.edu::17d6292a-0580-4c46-afea-4888614357c9" providerId="AD" clId="Web-{58F93E99-6AEA-4880-842C-A05F078087C9}" dt="2024-02-28T23:54:22.767" v="284" actId="1076"/>
          <ac:picMkLst>
            <pc:docMk/>
            <pc:sldMk cId="3601783179" sldId="327"/>
            <ac:picMk id="8" creationId="{BE147C3B-BAA7-A675-5BBA-0E4DE4C71719}"/>
          </ac:picMkLst>
        </pc:picChg>
      </pc:sldChg>
      <pc:sldChg chg="new del">
        <pc:chgData name="Hagelberg, Mason Scott" userId="S::mason.hagelberg@okstate.edu::17d6292a-0580-4c46-afea-4888614357c9" providerId="AD" clId="Web-{58F93E99-6AEA-4880-842C-A05F078087C9}" dt="2024-02-28T22:16:29.253" v="14"/>
        <pc:sldMkLst>
          <pc:docMk/>
          <pc:sldMk cId="3160559576" sldId="330"/>
        </pc:sldMkLst>
      </pc:sldChg>
      <pc:sldChg chg="addSp delSp modSp add del replId">
        <pc:chgData name="Hagelberg, Mason Scott" userId="S::mason.hagelberg@okstate.edu::17d6292a-0580-4c46-afea-4888614357c9" providerId="AD" clId="Web-{58F93E99-6AEA-4880-842C-A05F078087C9}" dt="2024-02-28T22:59:12.981" v="24"/>
        <pc:sldMkLst>
          <pc:docMk/>
          <pc:sldMk cId="4275467629" sldId="330"/>
        </pc:sldMkLst>
        <pc:spChg chg="add">
          <ac:chgData name="Hagelberg, Mason Scott" userId="S::mason.hagelberg@okstate.edu::17d6292a-0580-4c46-afea-4888614357c9" providerId="AD" clId="Web-{58F93E99-6AEA-4880-842C-A05F078087C9}" dt="2024-02-28T22:59:02.762" v="22"/>
          <ac:spMkLst>
            <pc:docMk/>
            <pc:sldMk cId="4275467629" sldId="330"/>
            <ac:spMk id="2" creationId="{E2C7E04E-09F1-9540-140E-B853126F03FD}"/>
          </ac:spMkLst>
        </pc:spChg>
        <pc:spChg chg="del mod">
          <ac:chgData name="Hagelberg, Mason Scott" userId="S::mason.hagelberg@okstate.edu::17d6292a-0580-4c46-afea-4888614357c9" providerId="AD" clId="Web-{58F93E99-6AEA-4880-842C-A05F078087C9}" dt="2024-02-28T22:16:56.645" v="18"/>
          <ac:spMkLst>
            <pc:docMk/>
            <pc:sldMk cId="4275467629" sldId="330"/>
            <ac:spMk id="3" creationId="{8B3656C1-781C-41A7-34E1-1785F2E99CA6}"/>
          </ac:spMkLst>
        </pc:spChg>
      </pc:sldChg>
      <pc:sldChg chg="add del replId">
        <pc:chgData name="Hagelberg, Mason Scott" userId="S::mason.hagelberg@okstate.edu::17d6292a-0580-4c46-afea-4888614357c9" providerId="AD" clId="Web-{58F93E99-6AEA-4880-842C-A05F078087C9}" dt="2024-02-28T22:17:05.348" v="20"/>
        <pc:sldMkLst>
          <pc:docMk/>
          <pc:sldMk cId="1050071331" sldId="331"/>
        </pc:sldMkLst>
      </pc:sldChg>
      <pc:sldChg chg="add replId">
        <pc:chgData name="Hagelberg, Mason Scott" userId="S::mason.hagelberg@okstate.edu::17d6292a-0580-4c46-afea-4888614357c9" providerId="AD" clId="Web-{58F93E99-6AEA-4880-842C-A05F078087C9}" dt="2024-02-28T22:17:09.614" v="21"/>
        <pc:sldMkLst>
          <pc:docMk/>
          <pc:sldMk cId="1825001022" sldId="331"/>
        </pc:sldMkLst>
      </pc:sldChg>
      <pc:sldChg chg="new del">
        <pc:chgData name="Hagelberg, Mason Scott" userId="S::mason.hagelberg@okstate.edu::17d6292a-0580-4c46-afea-4888614357c9" providerId="AD" clId="Web-{58F93E99-6AEA-4880-842C-A05F078087C9}" dt="2024-02-28T22:16:27.362" v="13"/>
        <pc:sldMkLst>
          <pc:docMk/>
          <pc:sldMk cId="2482292172" sldId="331"/>
        </pc:sldMkLst>
      </pc:sldChg>
      <pc:sldChg chg="addSp modSp add replId">
        <pc:chgData name="Hagelberg, Mason Scott" userId="S::mason.hagelberg@okstate.edu::17d6292a-0580-4c46-afea-4888614357c9" providerId="AD" clId="Web-{58F93E99-6AEA-4880-842C-A05F078087C9}" dt="2024-02-28T23:14:47.732" v="196" actId="20577"/>
        <pc:sldMkLst>
          <pc:docMk/>
          <pc:sldMk cId="2068460241" sldId="333"/>
        </pc:sldMkLst>
        <pc:spChg chg="mod">
          <ac:chgData name="Hagelberg, Mason Scott" userId="S::mason.hagelberg@okstate.edu::17d6292a-0580-4c46-afea-4888614357c9" providerId="AD" clId="Web-{58F93E99-6AEA-4880-842C-A05F078087C9}" dt="2024-02-28T23:14:47.732" v="196" actId="20577"/>
          <ac:spMkLst>
            <pc:docMk/>
            <pc:sldMk cId="2068460241" sldId="333"/>
            <ac:spMk id="3" creationId="{8B3656C1-781C-41A7-34E1-1785F2E99CA6}"/>
          </ac:spMkLst>
        </pc:spChg>
        <pc:picChg chg="add mod">
          <ac:chgData name="Hagelberg, Mason Scott" userId="S::mason.hagelberg@okstate.edu::17d6292a-0580-4c46-afea-4888614357c9" providerId="AD" clId="Web-{58F93E99-6AEA-4880-842C-A05F078087C9}" dt="2024-02-28T23:13:26.526" v="191" actId="1076"/>
          <ac:picMkLst>
            <pc:docMk/>
            <pc:sldMk cId="2068460241" sldId="333"/>
            <ac:picMk id="2" creationId="{ABDC0F7D-203C-663F-21FF-D7CA637DA382}"/>
          </ac:picMkLst>
        </pc:picChg>
        <pc:picChg chg="add mod">
          <ac:chgData name="Hagelberg, Mason Scott" userId="S::mason.hagelberg@okstate.edu::17d6292a-0580-4c46-afea-4888614357c9" providerId="AD" clId="Web-{58F93E99-6AEA-4880-842C-A05F078087C9}" dt="2024-02-28T23:14:34.810" v="194" actId="1076"/>
          <ac:picMkLst>
            <pc:docMk/>
            <pc:sldMk cId="2068460241" sldId="333"/>
            <ac:picMk id="5" creationId="{737BF52B-4520-0F83-DB95-8D62E2980829}"/>
          </ac:picMkLst>
        </pc:picChg>
      </pc:sldChg>
    </pc:docChg>
  </pc:docChgLst>
  <pc:docChgLst>
    <pc:chgData name="Davies, Joshua" userId="45a79b8f-ef6a-48d6-9a86-bd4dae024a5b" providerId="ADAL" clId="{09BA4B1D-1A3C-4FA1-9F70-83034D0FE5F3}"/>
    <pc:docChg chg="undo custSel addSld delSld modSld sldOrd">
      <pc:chgData name="Davies, Joshua" userId="45a79b8f-ef6a-48d6-9a86-bd4dae024a5b" providerId="ADAL" clId="{09BA4B1D-1A3C-4FA1-9F70-83034D0FE5F3}" dt="2024-02-01T02:20:40.110" v="2589" actId="1035"/>
      <pc:docMkLst>
        <pc:docMk/>
      </pc:docMkLst>
      <pc:sldChg chg="modSp mod">
        <pc:chgData name="Davies, Joshua" userId="45a79b8f-ef6a-48d6-9a86-bd4dae024a5b" providerId="ADAL" clId="{09BA4B1D-1A3C-4FA1-9F70-83034D0FE5F3}" dt="2024-02-01T01:26:48.174" v="2352" actId="1076"/>
        <pc:sldMkLst>
          <pc:docMk/>
          <pc:sldMk cId="472649599" sldId="256"/>
        </pc:sldMkLst>
        <pc:picChg chg="mod">
          <ac:chgData name="Davies, Joshua" userId="45a79b8f-ef6a-48d6-9a86-bd4dae024a5b" providerId="ADAL" clId="{09BA4B1D-1A3C-4FA1-9F70-83034D0FE5F3}" dt="2024-02-01T01:26:48.174" v="2352" actId="1076"/>
          <ac:picMkLst>
            <pc:docMk/>
            <pc:sldMk cId="472649599" sldId="256"/>
            <ac:picMk id="9" creationId="{37474D65-F73F-2EA5-6275-15D66662B5FE}"/>
          </ac:picMkLst>
        </pc:picChg>
      </pc:sldChg>
      <pc:sldChg chg="modSp mod">
        <pc:chgData name="Davies, Joshua" userId="45a79b8f-ef6a-48d6-9a86-bd4dae024a5b" providerId="ADAL" clId="{09BA4B1D-1A3C-4FA1-9F70-83034D0FE5F3}" dt="2024-01-31T21:05:20.147" v="1023" actId="20577"/>
        <pc:sldMkLst>
          <pc:docMk/>
          <pc:sldMk cId="2264923553" sldId="276"/>
        </pc:sldMkLst>
        <pc:spChg chg="mod">
          <ac:chgData name="Davies, Joshua" userId="45a79b8f-ef6a-48d6-9a86-bd4dae024a5b" providerId="ADAL" clId="{09BA4B1D-1A3C-4FA1-9F70-83034D0FE5F3}" dt="2024-01-31T21:05:20.147" v="1023" actId="20577"/>
          <ac:spMkLst>
            <pc:docMk/>
            <pc:sldMk cId="2264923553" sldId="276"/>
            <ac:spMk id="9" creationId="{6C8F6D14-B122-DA15-0C4E-F42A9296D865}"/>
          </ac:spMkLst>
        </pc:spChg>
      </pc:sldChg>
      <pc:sldChg chg="modSp mod">
        <pc:chgData name="Davies, Joshua" userId="45a79b8f-ef6a-48d6-9a86-bd4dae024a5b" providerId="ADAL" clId="{09BA4B1D-1A3C-4FA1-9F70-83034D0FE5F3}" dt="2024-01-30T19:45:54.659" v="11" actId="20577"/>
        <pc:sldMkLst>
          <pc:docMk/>
          <pc:sldMk cId="1447809778" sldId="278"/>
        </pc:sldMkLst>
        <pc:spChg chg="mod">
          <ac:chgData name="Davies, Joshua" userId="45a79b8f-ef6a-48d6-9a86-bd4dae024a5b" providerId="ADAL" clId="{09BA4B1D-1A3C-4FA1-9F70-83034D0FE5F3}" dt="2024-01-30T19:45:54.659" v="11" actId="20577"/>
          <ac:spMkLst>
            <pc:docMk/>
            <pc:sldMk cId="1447809778" sldId="278"/>
            <ac:spMk id="3" creationId="{5503E117-E312-0D11-93D0-E375562C3A9A}"/>
          </ac:spMkLst>
        </pc:spChg>
      </pc:sldChg>
      <pc:sldChg chg="modSp mod">
        <pc:chgData name="Davies, Joshua" userId="45a79b8f-ef6a-48d6-9a86-bd4dae024a5b" providerId="ADAL" clId="{09BA4B1D-1A3C-4FA1-9F70-83034D0FE5F3}" dt="2024-01-31T17:39:19.107" v="500" actId="20577"/>
        <pc:sldMkLst>
          <pc:docMk/>
          <pc:sldMk cId="551003447" sldId="279"/>
        </pc:sldMkLst>
        <pc:spChg chg="mod">
          <ac:chgData name="Davies, Joshua" userId="45a79b8f-ef6a-48d6-9a86-bd4dae024a5b" providerId="ADAL" clId="{09BA4B1D-1A3C-4FA1-9F70-83034D0FE5F3}" dt="2024-01-31T17:39:19.107" v="500" actId="20577"/>
          <ac:spMkLst>
            <pc:docMk/>
            <pc:sldMk cId="551003447" sldId="279"/>
            <ac:spMk id="9" creationId="{EA201258-0509-9AE4-5513-B477F387263F}"/>
          </ac:spMkLst>
        </pc:spChg>
      </pc:sldChg>
      <pc:sldChg chg="modSp mod">
        <pc:chgData name="Davies, Joshua" userId="45a79b8f-ef6a-48d6-9a86-bd4dae024a5b" providerId="ADAL" clId="{09BA4B1D-1A3C-4FA1-9F70-83034D0FE5F3}" dt="2024-02-01T00:31:22.440" v="2169" actId="20577"/>
        <pc:sldMkLst>
          <pc:docMk/>
          <pc:sldMk cId="924777755" sldId="280"/>
        </pc:sldMkLst>
        <pc:spChg chg="mod">
          <ac:chgData name="Davies, Joshua" userId="45a79b8f-ef6a-48d6-9a86-bd4dae024a5b" providerId="ADAL" clId="{09BA4B1D-1A3C-4FA1-9F70-83034D0FE5F3}" dt="2024-02-01T00:31:22.440" v="2169" actId="20577"/>
          <ac:spMkLst>
            <pc:docMk/>
            <pc:sldMk cId="924777755" sldId="280"/>
            <ac:spMk id="3" creationId="{47F490EA-37C8-0FF2-9F80-705C1F7371AE}"/>
          </ac:spMkLst>
        </pc:spChg>
      </pc:sldChg>
      <pc:sldChg chg="modSp mod">
        <pc:chgData name="Davies, Joshua" userId="45a79b8f-ef6a-48d6-9a86-bd4dae024a5b" providerId="ADAL" clId="{09BA4B1D-1A3C-4FA1-9F70-83034D0FE5F3}" dt="2024-01-31T22:52:26.454" v="1868" actId="20577"/>
        <pc:sldMkLst>
          <pc:docMk/>
          <pc:sldMk cId="3521285596" sldId="282"/>
        </pc:sldMkLst>
        <pc:spChg chg="mod">
          <ac:chgData name="Davies, Joshua" userId="45a79b8f-ef6a-48d6-9a86-bd4dae024a5b" providerId="ADAL" clId="{09BA4B1D-1A3C-4FA1-9F70-83034D0FE5F3}" dt="2024-01-31T22:52:26.454" v="1868" actId="20577"/>
          <ac:spMkLst>
            <pc:docMk/>
            <pc:sldMk cId="3521285596" sldId="282"/>
            <ac:spMk id="9" creationId="{923C342E-C6AA-16BA-D27E-711FDBF4481E}"/>
          </ac:spMkLst>
        </pc:spChg>
      </pc:sldChg>
      <pc:sldChg chg="addSp delSp modSp mod">
        <pc:chgData name="Davies, Joshua" userId="45a79b8f-ef6a-48d6-9a86-bd4dae024a5b" providerId="ADAL" clId="{09BA4B1D-1A3C-4FA1-9F70-83034D0FE5F3}" dt="2024-01-31T22:53:57.470" v="1871" actId="1076"/>
        <pc:sldMkLst>
          <pc:docMk/>
          <pc:sldMk cId="2909307015" sldId="285"/>
        </pc:sldMkLst>
        <pc:spChg chg="mod">
          <ac:chgData name="Davies, Joshua" userId="45a79b8f-ef6a-48d6-9a86-bd4dae024a5b" providerId="ADAL" clId="{09BA4B1D-1A3C-4FA1-9F70-83034D0FE5F3}" dt="2024-01-31T21:58:15.152" v="1682" actId="1035"/>
          <ac:spMkLst>
            <pc:docMk/>
            <pc:sldMk cId="2909307015" sldId="285"/>
            <ac:spMk id="4" creationId="{DCC31B31-40DF-0CE5-C56B-83A266210969}"/>
          </ac:spMkLst>
        </pc:spChg>
        <pc:spChg chg="del">
          <ac:chgData name="Davies, Joshua" userId="45a79b8f-ef6a-48d6-9a86-bd4dae024a5b" providerId="ADAL" clId="{09BA4B1D-1A3C-4FA1-9F70-83034D0FE5F3}" dt="2024-01-30T19:47:40.402" v="12" actId="478"/>
          <ac:spMkLst>
            <pc:docMk/>
            <pc:sldMk cId="2909307015" sldId="285"/>
            <ac:spMk id="9" creationId="{AD926DDF-032D-3353-2CB9-DD054657643A}"/>
          </ac:spMkLst>
        </pc:spChg>
        <pc:picChg chg="add del mod">
          <ac:chgData name="Davies, Joshua" userId="45a79b8f-ef6a-48d6-9a86-bd4dae024a5b" providerId="ADAL" clId="{09BA4B1D-1A3C-4FA1-9F70-83034D0FE5F3}" dt="2024-01-30T19:48:04.720" v="18" actId="478"/>
          <ac:picMkLst>
            <pc:docMk/>
            <pc:sldMk cId="2909307015" sldId="285"/>
            <ac:picMk id="3" creationId="{08D03E64-7AE2-56B9-CFBA-DBDF08D6D5D9}"/>
          </ac:picMkLst>
        </pc:picChg>
        <pc:picChg chg="add del mod">
          <ac:chgData name="Davies, Joshua" userId="45a79b8f-ef6a-48d6-9a86-bd4dae024a5b" providerId="ADAL" clId="{09BA4B1D-1A3C-4FA1-9F70-83034D0FE5F3}" dt="2024-01-31T21:49:43.076" v="1627" actId="478"/>
          <ac:picMkLst>
            <pc:docMk/>
            <pc:sldMk cId="2909307015" sldId="285"/>
            <ac:picMk id="3" creationId="{596E31E5-3FF8-D02C-14BD-9D2B392A3B6B}"/>
          </ac:picMkLst>
        </pc:picChg>
        <pc:picChg chg="del">
          <ac:chgData name="Davies, Joshua" userId="45a79b8f-ef6a-48d6-9a86-bd4dae024a5b" providerId="ADAL" clId="{09BA4B1D-1A3C-4FA1-9F70-83034D0FE5F3}" dt="2024-01-31T21:58:49.059" v="1685" actId="478"/>
          <ac:picMkLst>
            <pc:docMk/>
            <pc:sldMk cId="2909307015" sldId="285"/>
            <ac:picMk id="6" creationId="{9EB62BD2-FA51-A935-33A7-C7EE2081949C}"/>
          </ac:picMkLst>
        </pc:picChg>
        <pc:picChg chg="add del mod">
          <ac:chgData name="Davies, Joshua" userId="45a79b8f-ef6a-48d6-9a86-bd4dae024a5b" providerId="ADAL" clId="{09BA4B1D-1A3C-4FA1-9F70-83034D0FE5F3}" dt="2024-01-30T20:19:13.485" v="37" actId="478"/>
          <ac:picMkLst>
            <pc:docMk/>
            <pc:sldMk cId="2909307015" sldId="285"/>
            <ac:picMk id="7" creationId="{38C02D92-FB55-24CD-BD8F-949C1A4F1B28}"/>
          </ac:picMkLst>
        </pc:picChg>
        <pc:picChg chg="add del mod">
          <ac:chgData name="Davies, Joshua" userId="45a79b8f-ef6a-48d6-9a86-bd4dae024a5b" providerId="ADAL" clId="{09BA4B1D-1A3C-4FA1-9F70-83034D0FE5F3}" dt="2024-01-31T21:49:43.076" v="1627" actId="478"/>
          <ac:picMkLst>
            <pc:docMk/>
            <pc:sldMk cId="2909307015" sldId="285"/>
            <ac:picMk id="7" creationId="{F0B54ED5-24CA-A46B-23D9-5656C2E13DF8}"/>
          </ac:picMkLst>
        </pc:picChg>
        <pc:picChg chg="add del mod">
          <ac:chgData name="Davies, Joshua" userId="45a79b8f-ef6a-48d6-9a86-bd4dae024a5b" providerId="ADAL" clId="{09BA4B1D-1A3C-4FA1-9F70-83034D0FE5F3}" dt="2024-01-31T21:49:52.069" v="1631" actId="478"/>
          <ac:picMkLst>
            <pc:docMk/>
            <pc:sldMk cId="2909307015" sldId="285"/>
            <ac:picMk id="9" creationId="{A57A45DE-E31D-B525-3E5C-661202697218}"/>
          </ac:picMkLst>
        </pc:picChg>
        <pc:picChg chg="add del mod">
          <ac:chgData name="Davies, Joshua" userId="45a79b8f-ef6a-48d6-9a86-bd4dae024a5b" providerId="ADAL" clId="{09BA4B1D-1A3C-4FA1-9F70-83034D0FE5F3}" dt="2024-01-30T20:19:32.890" v="39" actId="478"/>
          <ac:picMkLst>
            <pc:docMk/>
            <pc:sldMk cId="2909307015" sldId="285"/>
            <ac:picMk id="10" creationId="{B8FD6998-41DD-5576-D3AB-2D70C6C5A69D}"/>
          </ac:picMkLst>
        </pc:picChg>
        <pc:picChg chg="add del mod">
          <ac:chgData name="Davies, Joshua" userId="45a79b8f-ef6a-48d6-9a86-bd4dae024a5b" providerId="ADAL" clId="{09BA4B1D-1A3C-4FA1-9F70-83034D0FE5F3}" dt="2024-01-31T21:51:02.563" v="1652" actId="478"/>
          <ac:picMkLst>
            <pc:docMk/>
            <pc:sldMk cId="2909307015" sldId="285"/>
            <ac:picMk id="11" creationId="{B3CCD1ED-CA46-1C2E-AB0C-E43895905825}"/>
          </ac:picMkLst>
        </pc:picChg>
        <pc:picChg chg="add del mod">
          <ac:chgData name="Davies, Joshua" userId="45a79b8f-ef6a-48d6-9a86-bd4dae024a5b" providerId="ADAL" clId="{09BA4B1D-1A3C-4FA1-9F70-83034D0FE5F3}" dt="2024-01-30T20:20:13.641" v="92" actId="478"/>
          <ac:picMkLst>
            <pc:docMk/>
            <pc:sldMk cId="2909307015" sldId="285"/>
            <ac:picMk id="12" creationId="{862899B6-707D-2872-D6C8-026BF11EE2C7}"/>
          </ac:picMkLst>
        </pc:picChg>
        <pc:picChg chg="add mod modCrop">
          <ac:chgData name="Davies, Joshua" userId="45a79b8f-ef6a-48d6-9a86-bd4dae024a5b" providerId="ADAL" clId="{09BA4B1D-1A3C-4FA1-9F70-83034D0FE5F3}" dt="2024-01-31T22:53:57.470" v="1871" actId="1076"/>
          <ac:picMkLst>
            <pc:docMk/>
            <pc:sldMk cId="2909307015" sldId="285"/>
            <ac:picMk id="13" creationId="{C27D3FBE-523A-4A2C-E471-4C267AA52CF3}"/>
          </ac:picMkLst>
        </pc:picChg>
      </pc:sldChg>
      <pc:sldChg chg="addSp delSp modSp mod setBg">
        <pc:chgData name="Davies, Joshua" userId="45a79b8f-ef6a-48d6-9a86-bd4dae024a5b" providerId="ADAL" clId="{09BA4B1D-1A3C-4FA1-9F70-83034D0FE5F3}" dt="2024-02-01T02:20:40.110" v="2589" actId="1035"/>
        <pc:sldMkLst>
          <pc:docMk/>
          <pc:sldMk cId="2647797807" sldId="287"/>
        </pc:sldMkLst>
        <pc:spChg chg="add del mod">
          <ac:chgData name="Davies, Joshua" userId="45a79b8f-ef6a-48d6-9a86-bd4dae024a5b" providerId="ADAL" clId="{09BA4B1D-1A3C-4FA1-9F70-83034D0FE5F3}" dt="2024-02-01T01:44:43.053" v="2393" actId="478"/>
          <ac:spMkLst>
            <pc:docMk/>
            <pc:sldMk cId="2647797807" sldId="287"/>
            <ac:spMk id="3" creationId="{F21FE041-9FB7-1BF9-4BB3-7F911091F625}"/>
          </ac:spMkLst>
        </pc:spChg>
        <pc:spChg chg="mod">
          <ac:chgData name="Davies, Joshua" userId="45a79b8f-ef6a-48d6-9a86-bd4dae024a5b" providerId="ADAL" clId="{09BA4B1D-1A3C-4FA1-9F70-83034D0FE5F3}" dt="2024-02-01T02:20:40.110" v="2589" actId="1035"/>
          <ac:spMkLst>
            <pc:docMk/>
            <pc:sldMk cId="2647797807" sldId="287"/>
            <ac:spMk id="4" creationId="{A46086FB-4ED0-9242-827F-BF30AE77EB85}"/>
          </ac:spMkLst>
        </pc:spChg>
        <pc:spChg chg="mod">
          <ac:chgData name="Davies, Joshua" userId="45a79b8f-ef6a-48d6-9a86-bd4dae024a5b" providerId="ADAL" clId="{09BA4B1D-1A3C-4FA1-9F70-83034D0FE5F3}" dt="2024-01-30T21:33:41.438" v="474" actId="20577"/>
          <ac:spMkLst>
            <pc:docMk/>
            <pc:sldMk cId="2647797807" sldId="287"/>
            <ac:spMk id="9" creationId="{BC3860D3-0D6F-014F-8246-297A8943802F}"/>
          </ac:spMkLst>
        </pc:spChg>
        <pc:grpChg chg="add del">
          <ac:chgData name="Davies, Joshua" userId="45a79b8f-ef6a-48d6-9a86-bd4dae024a5b" providerId="ADAL" clId="{09BA4B1D-1A3C-4FA1-9F70-83034D0FE5F3}" dt="2024-02-01T02:18:51.595" v="2539" actId="26606"/>
          <ac:grpSpMkLst>
            <pc:docMk/>
            <pc:sldMk cId="2647797807" sldId="287"/>
            <ac:grpSpMk id="12" creationId="{56C5F458-F0B9-4584-B7A3-BA39F9E9FC93}"/>
          </ac:grpSpMkLst>
        </pc:grpChg>
        <pc:graphicFrameChg chg="add mod">
          <ac:chgData name="Davies, Joshua" userId="45a79b8f-ef6a-48d6-9a86-bd4dae024a5b" providerId="ADAL" clId="{09BA4B1D-1A3C-4FA1-9F70-83034D0FE5F3}" dt="2024-02-01T02:18:26.129" v="2536"/>
          <ac:graphicFrameMkLst>
            <pc:docMk/>
            <pc:sldMk cId="2647797807" sldId="287"/>
            <ac:graphicFrameMk id="5" creationId="{5DAD3A46-BB69-F2EF-8BFF-3D1B929783AA}"/>
          </ac:graphicFrameMkLst>
        </pc:graphicFrameChg>
        <pc:graphicFrameChg chg="add mod">
          <ac:chgData name="Davies, Joshua" userId="45a79b8f-ef6a-48d6-9a86-bd4dae024a5b" providerId="ADAL" clId="{09BA4B1D-1A3C-4FA1-9F70-83034D0FE5F3}" dt="2024-02-01T02:19:54.948" v="2541"/>
          <ac:graphicFrameMkLst>
            <pc:docMk/>
            <pc:sldMk cId="2647797807" sldId="287"/>
            <ac:graphicFrameMk id="8" creationId="{F22D2806-119C-AFBB-ED2B-698D5A6295F9}"/>
          </ac:graphicFrameMkLst>
        </pc:graphicFrameChg>
        <pc:picChg chg="mod ord">
          <ac:chgData name="Davies, Joshua" userId="45a79b8f-ef6a-48d6-9a86-bd4dae024a5b" providerId="ADAL" clId="{09BA4B1D-1A3C-4FA1-9F70-83034D0FE5F3}" dt="2024-02-01T02:18:51.595" v="2539" actId="26606"/>
          <ac:picMkLst>
            <pc:docMk/>
            <pc:sldMk cId="2647797807" sldId="287"/>
            <ac:picMk id="6" creationId="{EEAC86E9-2F98-CF40-715F-1A6546C4B01F}"/>
          </ac:picMkLst>
        </pc:picChg>
        <pc:picChg chg="add del mod">
          <ac:chgData name="Davies, Joshua" userId="45a79b8f-ef6a-48d6-9a86-bd4dae024a5b" providerId="ADAL" clId="{09BA4B1D-1A3C-4FA1-9F70-83034D0FE5F3}" dt="2024-02-01T02:19:07.854" v="2540" actId="478"/>
          <ac:picMkLst>
            <pc:docMk/>
            <pc:sldMk cId="2647797807" sldId="287"/>
            <ac:picMk id="7" creationId="{CC57D2DB-2407-19D8-58F0-91B08A1FD38E}"/>
          </ac:picMkLst>
        </pc:picChg>
        <pc:picChg chg="add mod">
          <ac:chgData name="Davies, Joshua" userId="45a79b8f-ef6a-48d6-9a86-bd4dae024a5b" providerId="ADAL" clId="{09BA4B1D-1A3C-4FA1-9F70-83034D0FE5F3}" dt="2024-02-01T02:20:29.446" v="2560" actId="1076"/>
          <ac:picMkLst>
            <pc:docMk/>
            <pc:sldMk cId="2647797807" sldId="287"/>
            <ac:picMk id="10" creationId="{EC291A13-94A6-9D27-2959-18D5D72FDB6B}"/>
          </ac:picMkLst>
        </pc:picChg>
      </pc:sldChg>
      <pc:sldChg chg="addSp delSp modSp mod">
        <pc:chgData name="Davies, Joshua" userId="45a79b8f-ef6a-48d6-9a86-bd4dae024a5b" providerId="ADAL" clId="{09BA4B1D-1A3C-4FA1-9F70-83034D0FE5F3}" dt="2024-02-01T01:07:26.979" v="2302" actId="20577"/>
        <pc:sldMkLst>
          <pc:docMk/>
          <pc:sldMk cId="188830791" sldId="288"/>
        </pc:sldMkLst>
        <pc:spChg chg="add mod">
          <ac:chgData name="Davies, Joshua" userId="45a79b8f-ef6a-48d6-9a86-bd4dae024a5b" providerId="ADAL" clId="{09BA4B1D-1A3C-4FA1-9F70-83034D0FE5F3}" dt="2024-02-01T01:07:26.979" v="2302" actId="20577"/>
          <ac:spMkLst>
            <pc:docMk/>
            <pc:sldMk cId="188830791" sldId="288"/>
            <ac:spMk id="2" creationId="{6B7A7466-E5D5-A6CF-F208-6579A349FAEF}"/>
          </ac:spMkLst>
        </pc:spChg>
        <pc:spChg chg="del mod">
          <ac:chgData name="Davies, Joshua" userId="45a79b8f-ef6a-48d6-9a86-bd4dae024a5b" providerId="ADAL" clId="{09BA4B1D-1A3C-4FA1-9F70-83034D0FE5F3}" dt="2024-02-01T01:03:02.481" v="2191" actId="478"/>
          <ac:spMkLst>
            <pc:docMk/>
            <pc:sldMk cId="188830791" sldId="288"/>
            <ac:spMk id="9" creationId="{AF3C7629-D622-433F-9399-45AFC777257C}"/>
          </ac:spMkLst>
        </pc:spChg>
      </pc:sldChg>
      <pc:sldChg chg="modSp mod">
        <pc:chgData name="Davies, Joshua" userId="45a79b8f-ef6a-48d6-9a86-bd4dae024a5b" providerId="ADAL" clId="{09BA4B1D-1A3C-4FA1-9F70-83034D0FE5F3}" dt="2024-01-31T22:50:40.376" v="1809" actId="313"/>
        <pc:sldMkLst>
          <pc:docMk/>
          <pc:sldMk cId="2211220967" sldId="289"/>
        </pc:sldMkLst>
        <pc:spChg chg="mod">
          <ac:chgData name="Davies, Joshua" userId="45a79b8f-ef6a-48d6-9a86-bd4dae024a5b" providerId="ADAL" clId="{09BA4B1D-1A3C-4FA1-9F70-83034D0FE5F3}" dt="2024-01-31T22:50:40.376" v="1809" actId="313"/>
          <ac:spMkLst>
            <pc:docMk/>
            <pc:sldMk cId="2211220967" sldId="289"/>
            <ac:spMk id="3" creationId="{DF27E9FE-2FC5-533F-29C7-A80BEB1F2E25}"/>
          </ac:spMkLst>
        </pc:spChg>
      </pc:sldChg>
      <pc:sldChg chg="ord">
        <pc:chgData name="Davies, Joshua" userId="45a79b8f-ef6a-48d6-9a86-bd4dae024a5b" providerId="ADAL" clId="{09BA4B1D-1A3C-4FA1-9F70-83034D0FE5F3}" dt="2024-01-31T22:52:14.162" v="1837"/>
        <pc:sldMkLst>
          <pc:docMk/>
          <pc:sldMk cId="766385051" sldId="292"/>
        </pc:sldMkLst>
      </pc:sldChg>
      <pc:sldChg chg="addSp delSp modSp add mod">
        <pc:chgData name="Davies, Joshua" userId="45a79b8f-ef6a-48d6-9a86-bd4dae024a5b" providerId="ADAL" clId="{09BA4B1D-1A3C-4FA1-9F70-83034D0FE5F3}" dt="2024-01-31T22:51:03.499" v="1820" actId="6549"/>
        <pc:sldMkLst>
          <pc:docMk/>
          <pc:sldMk cId="1851155384" sldId="295"/>
        </pc:sldMkLst>
        <pc:spChg chg="del mod">
          <ac:chgData name="Davies, Joshua" userId="45a79b8f-ef6a-48d6-9a86-bd4dae024a5b" providerId="ADAL" clId="{09BA4B1D-1A3C-4FA1-9F70-83034D0FE5F3}" dt="2024-01-30T20:53:10.845" v="455" actId="478"/>
          <ac:spMkLst>
            <pc:docMk/>
            <pc:sldMk cId="1851155384" sldId="295"/>
            <ac:spMk id="3" creationId="{DF27E9FE-2FC5-533F-29C7-A80BEB1F2E25}"/>
          </ac:spMkLst>
        </pc:spChg>
        <pc:spChg chg="mod">
          <ac:chgData name="Davies, Joshua" userId="45a79b8f-ef6a-48d6-9a86-bd4dae024a5b" providerId="ADAL" clId="{09BA4B1D-1A3C-4FA1-9F70-83034D0FE5F3}" dt="2024-01-31T22:51:03.499" v="1820" actId="6549"/>
          <ac:spMkLst>
            <pc:docMk/>
            <pc:sldMk cId="1851155384" sldId="295"/>
            <ac:spMk id="4" creationId="{537F3982-1BDB-F9B7-30C1-08FF430895E8}"/>
          </ac:spMkLst>
        </pc:spChg>
        <pc:spChg chg="add del mod">
          <ac:chgData name="Davies, Joshua" userId="45a79b8f-ef6a-48d6-9a86-bd4dae024a5b" providerId="ADAL" clId="{09BA4B1D-1A3C-4FA1-9F70-83034D0FE5F3}" dt="2024-01-31T18:46:30.876" v="502" actId="478"/>
          <ac:spMkLst>
            <pc:docMk/>
            <pc:sldMk cId="1851155384" sldId="295"/>
            <ac:spMk id="7" creationId="{D2F5ABD9-C21C-ED65-5A33-B71200452DE5}"/>
          </ac:spMkLst>
        </pc:spChg>
        <pc:spChg chg="add mod">
          <ac:chgData name="Davies, Joshua" userId="45a79b8f-ef6a-48d6-9a86-bd4dae024a5b" providerId="ADAL" clId="{09BA4B1D-1A3C-4FA1-9F70-83034D0FE5F3}" dt="2024-01-31T21:27:50.530" v="1380" actId="20577"/>
          <ac:spMkLst>
            <pc:docMk/>
            <pc:sldMk cId="1851155384" sldId="295"/>
            <ac:spMk id="8" creationId="{5707C4D4-B04C-6EDF-CB9A-E7D0BE99854A}"/>
          </ac:spMkLst>
        </pc:spChg>
        <pc:graphicFrameChg chg="add mod">
          <ac:chgData name="Davies, Joshua" userId="45a79b8f-ef6a-48d6-9a86-bd4dae024a5b" providerId="ADAL" clId="{09BA4B1D-1A3C-4FA1-9F70-83034D0FE5F3}" dt="2024-01-31T19:34:52.540" v="866"/>
          <ac:graphicFrameMkLst>
            <pc:docMk/>
            <pc:sldMk cId="1851155384" sldId="295"/>
            <ac:graphicFrameMk id="2" creationId="{745085A9-EBAA-E1EB-4794-DD775D98C2BD}"/>
          </ac:graphicFrameMkLst>
        </pc:graphicFrameChg>
        <pc:picChg chg="add del mod">
          <ac:chgData name="Davies, Joshua" userId="45a79b8f-ef6a-48d6-9a86-bd4dae024a5b" providerId="ADAL" clId="{09BA4B1D-1A3C-4FA1-9F70-83034D0FE5F3}" dt="2024-01-31T21:09:18.835" v="1138" actId="478"/>
          <ac:picMkLst>
            <pc:docMk/>
            <pc:sldMk cId="1851155384" sldId="295"/>
            <ac:picMk id="3" creationId="{2698C251-F74C-75A3-042E-ABE3494CC57A}"/>
          </ac:picMkLst>
        </pc:picChg>
        <pc:picChg chg="add del mod">
          <ac:chgData name="Davies, Joshua" userId="45a79b8f-ef6a-48d6-9a86-bd4dae024a5b" providerId="ADAL" clId="{09BA4B1D-1A3C-4FA1-9F70-83034D0FE5F3}" dt="2024-01-31T18:46:28.576" v="501" actId="478"/>
          <ac:picMkLst>
            <pc:docMk/>
            <pc:sldMk cId="1851155384" sldId="295"/>
            <ac:picMk id="5" creationId="{6E33108A-A636-B997-BBDF-784103260C34}"/>
          </ac:picMkLst>
        </pc:picChg>
        <pc:picChg chg="add del mod">
          <ac:chgData name="Davies, Joshua" userId="45a79b8f-ef6a-48d6-9a86-bd4dae024a5b" providerId="ADAL" clId="{09BA4B1D-1A3C-4FA1-9F70-83034D0FE5F3}" dt="2024-01-31T21:18:12.822" v="1165" actId="478"/>
          <ac:picMkLst>
            <pc:docMk/>
            <pc:sldMk cId="1851155384" sldId="295"/>
            <ac:picMk id="9" creationId="{98037F71-89C7-1E88-25B5-21BC736B1902}"/>
          </ac:picMkLst>
        </pc:picChg>
        <pc:picChg chg="add del mod">
          <ac:chgData name="Davies, Joshua" userId="45a79b8f-ef6a-48d6-9a86-bd4dae024a5b" providerId="ADAL" clId="{09BA4B1D-1A3C-4FA1-9F70-83034D0FE5F3}" dt="2024-01-31T21:20:48.769" v="1178" actId="478"/>
          <ac:picMkLst>
            <pc:docMk/>
            <pc:sldMk cId="1851155384" sldId="295"/>
            <ac:picMk id="10" creationId="{43E8C07C-09AD-7567-4459-E071AE4A4E8E}"/>
          </ac:picMkLst>
        </pc:picChg>
        <pc:picChg chg="add mod">
          <ac:chgData name="Davies, Joshua" userId="45a79b8f-ef6a-48d6-9a86-bd4dae024a5b" providerId="ADAL" clId="{09BA4B1D-1A3C-4FA1-9F70-83034D0FE5F3}" dt="2024-01-31T21:20:58.760" v="1180" actId="1076"/>
          <ac:picMkLst>
            <pc:docMk/>
            <pc:sldMk cId="1851155384" sldId="295"/>
            <ac:picMk id="11" creationId="{1D2A6BE2-E602-400C-588A-B9489BF60032}"/>
          </ac:picMkLst>
        </pc:picChg>
      </pc:sldChg>
      <pc:sldChg chg="addSp delSp modSp add del mod">
        <pc:chgData name="Davies, Joshua" userId="45a79b8f-ef6a-48d6-9a86-bd4dae024a5b" providerId="ADAL" clId="{09BA4B1D-1A3C-4FA1-9F70-83034D0FE5F3}" dt="2024-01-30T20:49:20.161" v="367" actId="47"/>
        <pc:sldMkLst>
          <pc:docMk/>
          <pc:sldMk cId="3341866367" sldId="295"/>
        </pc:sldMkLst>
        <pc:spChg chg="del mod">
          <ac:chgData name="Davies, Joshua" userId="45a79b8f-ef6a-48d6-9a86-bd4dae024a5b" providerId="ADAL" clId="{09BA4B1D-1A3C-4FA1-9F70-83034D0FE5F3}" dt="2024-01-30T20:40:25.783" v="96"/>
          <ac:spMkLst>
            <pc:docMk/>
            <pc:sldMk cId="3341866367" sldId="295"/>
            <ac:spMk id="3" creationId="{DF27E9FE-2FC5-533F-29C7-A80BEB1F2E25}"/>
          </ac:spMkLst>
        </pc:spChg>
        <pc:picChg chg="add del mod">
          <ac:chgData name="Davies, Joshua" userId="45a79b8f-ef6a-48d6-9a86-bd4dae024a5b" providerId="ADAL" clId="{09BA4B1D-1A3C-4FA1-9F70-83034D0FE5F3}" dt="2024-01-30T20:42:01.909" v="104" actId="478"/>
          <ac:picMkLst>
            <pc:docMk/>
            <pc:sldMk cId="3341866367" sldId="295"/>
            <ac:picMk id="5" creationId="{243B5F2B-304F-5CBA-49C8-CEFEA8355CC7}"/>
          </ac:picMkLst>
        </pc:picChg>
      </pc:sldChg>
      <pc:sldChg chg="addSp delSp modSp add mod">
        <pc:chgData name="Davies, Joshua" userId="45a79b8f-ef6a-48d6-9a86-bd4dae024a5b" providerId="ADAL" clId="{09BA4B1D-1A3C-4FA1-9F70-83034D0FE5F3}" dt="2024-01-31T22:50:54.193" v="1811" actId="20577"/>
        <pc:sldMkLst>
          <pc:docMk/>
          <pc:sldMk cId="1983378877" sldId="304"/>
        </pc:sldMkLst>
        <pc:spChg chg="mod">
          <ac:chgData name="Davies, Joshua" userId="45a79b8f-ef6a-48d6-9a86-bd4dae024a5b" providerId="ADAL" clId="{09BA4B1D-1A3C-4FA1-9F70-83034D0FE5F3}" dt="2024-01-31T22:50:54.193" v="1811" actId="20577"/>
          <ac:spMkLst>
            <pc:docMk/>
            <pc:sldMk cId="1983378877" sldId="304"/>
            <ac:spMk id="4" creationId="{537F3982-1BDB-F9B7-30C1-08FF430895E8}"/>
          </ac:spMkLst>
        </pc:spChg>
        <pc:spChg chg="mod">
          <ac:chgData name="Davies, Joshua" userId="45a79b8f-ef6a-48d6-9a86-bd4dae024a5b" providerId="ADAL" clId="{09BA4B1D-1A3C-4FA1-9F70-83034D0FE5F3}" dt="2024-01-31T21:26:21.923" v="1355" actId="20577"/>
          <ac:spMkLst>
            <pc:docMk/>
            <pc:sldMk cId="1983378877" sldId="304"/>
            <ac:spMk id="8" creationId="{5707C4D4-B04C-6EDF-CB9A-E7D0BE99854A}"/>
          </ac:spMkLst>
        </pc:spChg>
        <pc:picChg chg="add mod">
          <ac:chgData name="Davies, Joshua" userId="45a79b8f-ef6a-48d6-9a86-bd4dae024a5b" providerId="ADAL" clId="{09BA4B1D-1A3C-4FA1-9F70-83034D0FE5F3}" dt="2024-01-31T21:24:44.064" v="1227" actId="1036"/>
          <ac:picMkLst>
            <pc:docMk/>
            <pc:sldMk cId="1983378877" sldId="304"/>
            <ac:picMk id="2" creationId="{7C66C933-71B5-3460-8F8E-CD82A9EF8D2F}"/>
          </ac:picMkLst>
        </pc:picChg>
        <pc:picChg chg="del">
          <ac:chgData name="Davies, Joshua" userId="45a79b8f-ef6a-48d6-9a86-bd4dae024a5b" providerId="ADAL" clId="{09BA4B1D-1A3C-4FA1-9F70-83034D0FE5F3}" dt="2024-01-31T21:23:08.643" v="1190" actId="478"/>
          <ac:picMkLst>
            <pc:docMk/>
            <pc:sldMk cId="1983378877" sldId="304"/>
            <ac:picMk id="11" creationId="{1D2A6BE2-E602-400C-588A-B9489BF60032}"/>
          </ac:picMkLst>
        </pc:picChg>
      </pc:sldChg>
      <pc:sldChg chg="addSp delSp modSp add mod">
        <pc:chgData name="Davies, Joshua" userId="45a79b8f-ef6a-48d6-9a86-bd4dae024a5b" providerId="ADAL" clId="{09BA4B1D-1A3C-4FA1-9F70-83034D0FE5F3}" dt="2024-01-31T22:52:36.186" v="1869" actId="20577"/>
        <pc:sldMkLst>
          <pc:docMk/>
          <pc:sldMk cId="286718191" sldId="305"/>
        </pc:sldMkLst>
        <pc:spChg chg="mod">
          <ac:chgData name="Davies, Joshua" userId="45a79b8f-ef6a-48d6-9a86-bd4dae024a5b" providerId="ADAL" clId="{09BA4B1D-1A3C-4FA1-9F70-83034D0FE5F3}" dt="2024-01-31T22:52:36.186" v="1869" actId="20577"/>
          <ac:spMkLst>
            <pc:docMk/>
            <pc:sldMk cId="286718191" sldId="305"/>
            <ac:spMk id="4" creationId="{537F3982-1BDB-F9B7-30C1-08FF430895E8}"/>
          </ac:spMkLst>
        </pc:spChg>
        <pc:spChg chg="mod">
          <ac:chgData name="Davies, Joshua" userId="45a79b8f-ef6a-48d6-9a86-bd4dae024a5b" providerId="ADAL" clId="{09BA4B1D-1A3C-4FA1-9F70-83034D0FE5F3}" dt="2024-01-31T21:41:39.790" v="1621" actId="15"/>
          <ac:spMkLst>
            <pc:docMk/>
            <pc:sldMk cId="286718191" sldId="305"/>
            <ac:spMk id="8" creationId="{5707C4D4-B04C-6EDF-CB9A-E7D0BE99854A}"/>
          </ac:spMkLst>
        </pc:spChg>
        <pc:picChg chg="del">
          <ac:chgData name="Davies, Joshua" userId="45a79b8f-ef6a-48d6-9a86-bd4dae024a5b" providerId="ADAL" clId="{09BA4B1D-1A3C-4FA1-9F70-83034D0FE5F3}" dt="2024-01-31T21:39:17.072" v="1420" actId="478"/>
          <ac:picMkLst>
            <pc:docMk/>
            <pc:sldMk cId="286718191" sldId="305"/>
            <ac:picMk id="2" creationId="{7C66C933-71B5-3460-8F8E-CD82A9EF8D2F}"/>
          </ac:picMkLst>
        </pc:picChg>
        <pc:picChg chg="add mod">
          <ac:chgData name="Davies, Joshua" userId="45a79b8f-ef6a-48d6-9a86-bd4dae024a5b" providerId="ADAL" clId="{09BA4B1D-1A3C-4FA1-9F70-83034D0FE5F3}" dt="2024-01-31T21:39:21.637" v="1422" actId="1076"/>
          <ac:picMkLst>
            <pc:docMk/>
            <pc:sldMk cId="286718191" sldId="305"/>
            <ac:picMk id="3" creationId="{B4B9D165-9D14-5EA2-0192-D9099B4153E8}"/>
          </ac:picMkLst>
        </pc:picChg>
      </pc:sldChg>
      <pc:sldChg chg="addSp delSp modSp add mod">
        <pc:chgData name="Davies, Joshua" userId="45a79b8f-ef6a-48d6-9a86-bd4dae024a5b" providerId="ADAL" clId="{09BA4B1D-1A3C-4FA1-9F70-83034D0FE5F3}" dt="2024-01-31T23:02:04.472" v="2056" actId="1036"/>
        <pc:sldMkLst>
          <pc:docMk/>
          <pc:sldMk cId="1532352950" sldId="306"/>
        </pc:sldMkLst>
        <pc:spChg chg="add del mod">
          <ac:chgData name="Davies, Joshua" userId="45a79b8f-ef6a-48d6-9a86-bd4dae024a5b" providerId="ADAL" clId="{09BA4B1D-1A3C-4FA1-9F70-83034D0FE5F3}" dt="2024-01-31T23:02:00.943" v="2044" actId="478"/>
          <ac:spMkLst>
            <pc:docMk/>
            <pc:sldMk cId="1532352950" sldId="306"/>
            <ac:spMk id="2" creationId="{8BF93D8A-6B59-49DF-032B-3562FD4B6A33}"/>
          </ac:spMkLst>
        </pc:spChg>
        <pc:spChg chg="mod">
          <ac:chgData name="Davies, Joshua" userId="45a79b8f-ef6a-48d6-9a86-bd4dae024a5b" providerId="ADAL" clId="{09BA4B1D-1A3C-4FA1-9F70-83034D0FE5F3}" dt="2024-01-31T22:54:57.544" v="1901" actId="1036"/>
          <ac:spMkLst>
            <pc:docMk/>
            <pc:sldMk cId="1532352950" sldId="306"/>
            <ac:spMk id="4" creationId="{DCC31B31-40DF-0CE5-C56B-83A266210969}"/>
          </ac:spMkLst>
        </pc:spChg>
        <pc:picChg chg="add del mod">
          <ac:chgData name="Davies, Joshua" userId="45a79b8f-ef6a-48d6-9a86-bd4dae024a5b" providerId="ADAL" clId="{09BA4B1D-1A3C-4FA1-9F70-83034D0FE5F3}" dt="2024-01-31T21:59:31.752" v="1693" actId="478"/>
          <ac:picMkLst>
            <pc:docMk/>
            <pc:sldMk cId="1532352950" sldId="306"/>
            <ac:picMk id="3" creationId="{0256E777-5905-6B8E-4CA6-A8A1D5C60FEA}"/>
          </ac:picMkLst>
        </pc:picChg>
        <pc:picChg chg="add del mod">
          <ac:chgData name="Davies, Joshua" userId="45a79b8f-ef6a-48d6-9a86-bd4dae024a5b" providerId="ADAL" clId="{09BA4B1D-1A3C-4FA1-9F70-83034D0FE5F3}" dt="2024-01-31T22:02:33.993" v="1697" actId="478"/>
          <ac:picMkLst>
            <pc:docMk/>
            <pc:sldMk cId="1532352950" sldId="306"/>
            <ac:picMk id="6" creationId="{C57AF330-706D-28DA-C570-FD74B94C78F6}"/>
          </ac:picMkLst>
        </pc:picChg>
        <pc:picChg chg="add mod">
          <ac:chgData name="Davies, Joshua" userId="45a79b8f-ef6a-48d6-9a86-bd4dae024a5b" providerId="ADAL" clId="{09BA4B1D-1A3C-4FA1-9F70-83034D0FE5F3}" dt="2024-01-31T23:02:04.472" v="2056" actId="1036"/>
          <ac:picMkLst>
            <pc:docMk/>
            <pc:sldMk cId="1532352950" sldId="306"/>
            <ac:picMk id="8" creationId="{8D90C200-6C9D-5800-0E69-040532CFE65A}"/>
          </ac:picMkLst>
        </pc:picChg>
        <pc:picChg chg="del">
          <ac:chgData name="Davies, Joshua" userId="45a79b8f-ef6a-48d6-9a86-bd4dae024a5b" providerId="ADAL" clId="{09BA4B1D-1A3C-4FA1-9F70-83034D0FE5F3}" dt="2024-01-31T21:59:04.615" v="1687" actId="478"/>
          <ac:picMkLst>
            <pc:docMk/>
            <pc:sldMk cId="1532352950" sldId="306"/>
            <ac:picMk id="13" creationId="{C27D3FBE-523A-4A2C-E471-4C267AA52CF3}"/>
          </ac:picMkLst>
        </pc:picChg>
      </pc:sldChg>
      <pc:sldChg chg="ord">
        <pc:chgData name="Davies, Joshua" userId="45a79b8f-ef6a-48d6-9a86-bd4dae024a5b" providerId="ADAL" clId="{09BA4B1D-1A3C-4FA1-9F70-83034D0FE5F3}" dt="2024-01-31T22:52:14.162" v="1837"/>
        <pc:sldMkLst>
          <pc:docMk/>
          <pc:sldMk cId="3130438321" sldId="307"/>
        </pc:sldMkLst>
      </pc:sldChg>
      <pc:sldChg chg="del">
        <pc:chgData name="Davies, Joshua" userId="45a79b8f-ef6a-48d6-9a86-bd4dae024a5b" providerId="ADAL" clId="{09BA4B1D-1A3C-4FA1-9F70-83034D0FE5F3}" dt="2024-01-31T22:46:53.245" v="1702" actId="2696"/>
        <pc:sldMkLst>
          <pc:docMk/>
          <pc:sldMk cId="640234865" sldId="308"/>
        </pc:sldMkLst>
      </pc:sldChg>
      <pc:sldChg chg="modSp mod">
        <pc:chgData name="Davies, Joshua" userId="45a79b8f-ef6a-48d6-9a86-bd4dae024a5b" providerId="ADAL" clId="{09BA4B1D-1A3C-4FA1-9F70-83034D0FE5F3}" dt="2024-01-31T22:51:13.100" v="1829" actId="6549"/>
        <pc:sldMkLst>
          <pc:docMk/>
          <pc:sldMk cId="2106571318" sldId="310"/>
        </pc:sldMkLst>
        <pc:spChg chg="mod">
          <ac:chgData name="Davies, Joshua" userId="45a79b8f-ef6a-48d6-9a86-bd4dae024a5b" providerId="ADAL" clId="{09BA4B1D-1A3C-4FA1-9F70-83034D0FE5F3}" dt="2024-01-31T22:51:13.100" v="1829" actId="6549"/>
          <ac:spMkLst>
            <pc:docMk/>
            <pc:sldMk cId="2106571318" sldId="310"/>
            <ac:spMk id="4" creationId="{537F3982-1BDB-F9B7-30C1-08FF430895E8}"/>
          </ac:spMkLst>
        </pc:spChg>
      </pc:sldChg>
      <pc:sldChg chg="addSp delSp modSp add mod ord">
        <pc:chgData name="Davies, Joshua" userId="45a79b8f-ef6a-48d6-9a86-bd4dae024a5b" providerId="ADAL" clId="{09BA4B1D-1A3C-4FA1-9F70-83034D0FE5F3}" dt="2024-02-01T01:56:07.677" v="2535" actId="20577"/>
        <pc:sldMkLst>
          <pc:docMk/>
          <pc:sldMk cId="421443173" sldId="315"/>
        </pc:sldMkLst>
        <pc:spChg chg="mod">
          <ac:chgData name="Davies, Joshua" userId="45a79b8f-ef6a-48d6-9a86-bd4dae024a5b" providerId="ADAL" clId="{09BA4B1D-1A3C-4FA1-9F70-83034D0FE5F3}" dt="2024-02-01T01:08:44.527" v="2312" actId="20577"/>
          <ac:spMkLst>
            <pc:docMk/>
            <pc:sldMk cId="421443173" sldId="315"/>
            <ac:spMk id="4" creationId="{A46086FB-4ED0-9242-827F-BF30AE77EB85}"/>
          </ac:spMkLst>
        </pc:spChg>
        <pc:spChg chg="add del mod">
          <ac:chgData name="Davies, Joshua" userId="45a79b8f-ef6a-48d6-9a86-bd4dae024a5b" providerId="ADAL" clId="{09BA4B1D-1A3C-4FA1-9F70-83034D0FE5F3}" dt="2024-02-01T01:56:07.677" v="2535" actId="20577"/>
          <ac:spMkLst>
            <pc:docMk/>
            <pc:sldMk cId="421443173" sldId="315"/>
            <ac:spMk id="9" creationId="{BC3860D3-0D6F-014F-8246-297A8943802F}"/>
          </ac:spMkLst>
        </pc:spChg>
      </pc:sldChg>
    </pc:docChg>
  </pc:docChgLst>
  <pc:docChgLst>
    <pc:chgData name="Milligan, Drew" userId="S::drew.milligan@okstate.edu::ca259595-d208-4eb4-922f-90c9f3b1afc0" providerId="AD" clId="Web-{E9FEA48F-F8F5-416B-B5B8-0DA743630231}"/>
    <pc:docChg chg="addSld modSld">
      <pc:chgData name="Milligan, Drew" userId="S::drew.milligan@okstate.edu::ca259595-d208-4eb4-922f-90c9f3b1afc0" providerId="AD" clId="Web-{E9FEA48F-F8F5-416B-B5B8-0DA743630231}" dt="2023-07-13T18:43:48.786" v="342" actId="20577"/>
      <pc:docMkLst>
        <pc:docMk/>
      </pc:docMkLst>
      <pc:sldChg chg="modSp">
        <pc:chgData name="Milligan, Drew" userId="S::drew.milligan@okstate.edu::ca259595-d208-4eb4-922f-90c9f3b1afc0" providerId="AD" clId="Web-{E9FEA48F-F8F5-416B-B5B8-0DA743630231}" dt="2023-07-13T18:35:37.378" v="5" actId="20577"/>
        <pc:sldMkLst>
          <pc:docMk/>
          <pc:sldMk cId="472649599" sldId="256"/>
        </pc:sldMkLst>
        <pc:spChg chg="mod">
          <ac:chgData name="Milligan, Drew" userId="S::drew.milligan@okstate.edu::ca259595-d208-4eb4-922f-90c9f3b1afc0" providerId="AD" clId="Web-{E9FEA48F-F8F5-416B-B5B8-0DA743630231}" dt="2023-07-13T18:35:37.378" v="5" actId="20577"/>
          <ac:spMkLst>
            <pc:docMk/>
            <pc:sldMk cId="472649599" sldId="256"/>
            <ac:spMk id="6" creationId="{FF97413B-094E-D1D0-6D5F-DA975FCECCC4}"/>
          </ac:spMkLst>
        </pc:spChg>
      </pc:sldChg>
      <pc:sldChg chg="modSp">
        <pc:chgData name="Milligan, Drew" userId="S::drew.milligan@okstate.edu::ca259595-d208-4eb4-922f-90c9f3b1afc0" providerId="AD" clId="Web-{E9FEA48F-F8F5-416B-B5B8-0DA743630231}" dt="2023-07-13T18:35:51.581" v="8" actId="20577"/>
        <pc:sldMkLst>
          <pc:docMk/>
          <pc:sldMk cId="3760505322" sldId="265"/>
        </pc:sldMkLst>
        <pc:spChg chg="mod">
          <ac:chgData name="Milligan, Drew" userId="S::drew.milligan@okstate.edu::ca259595-d208-4eb4-922f-90c9f3b1afc0" providerId="AD" clId="Web-{E9FEA48F-F8F5-416B-B5B8-0DA743630231}" dt="2023-07-13T18:35:51.581" v="8" actId="20577"/>
          <ac:spMkLst>
            <pc:docMk/>
            <pc:sldMk cId="3760505322" sldId="265"/>
            <ac:spMk id="9" creationId="{6C8F6D14-B122-DA15-0C4E-F42A9296D865}"/>
          </ac:spMkLst>
        </pc:spChg>
      </pc:sldChg>
      <pc:sldChg chg="modSp">
        <pc:chgData name="Milligan, Drew" userId="S::drew.milligan@okstate.edu::ca259595-d208-4eb4-922f-90c9f3b1afc0" providerId="AD" clId="Web-{E9FEA48F-F8F5-416B-B5B8-0DA743630231}" dt="2023-07-13T18:38:21.977" v="137" actId="20577"/>
        <pc:sldMkLst>
          <pc:docMk/>
          <pc:sldMk cId="1218655691" sldId="267"/>
        </pc:sldMkLst>
        <pc:spChg chg="mod">
          <ac:chgData name="Milligan, Drew" userId="S::drew.milligan@okstate.edu::ca259595-d208-4eb4-922f-90c9f3b1afc0" providerId="AD" clId="Web-{E9FEA48F-F8F5-416B-B5B8-0DA743630231}" dt="2023-07-13T18:38:21.977" v="137" actId="20577"/>
          <ac:spMkLst>
            <pc:docMk/>
            <pc:sldMk cId="1218655691" sldId="267"/>
            <ac:spMk id="9" creationId="{6C8F6D14-B122-DA15-0C4E-F42A9296D865}"/>
          </ac:spMkLst>
        </pc:spChg>
      </pc:sldChg>
      <pc:sldChg chg="modSp">
        <pc:chgData name="Milligan, Drew" userId="S::drew.milligan@okstate.edu::ca259595-d208-4eb4-922f-90c9f3b1afc0" providerId="AD" clId="Web-{E9FEA48F-F8F5-416B-B5B8-0DA743630231}" dt="2023-07-13T18:40:28.451" v="210" actId="20577"/>
        <pc:sldMkLst>
          <pc:docMk/>
          <pc:sldMk cId="3226653862" sldId="272"/>
        </pc:sldMkLst>
        <pc:spChg chg="mod">
          <ac:chgData name="Milligan, Drew" userId="S::drew.milligan@okstate.edu::ca259595-d208-4eb4-922f-90c9f3b1afc0" providerId="AD" clId="Web-{E9FEA48F-F8F5-416B-B5B8-0DA743630231}" dt="2023-07-13T18:40:28.451" v="210" actId="20577"/>
          <ac:spMkLst>
            <pc:docMk/>
            <pc:sldMk cId="3226653862" sldId="272"/>
            <ac:spMk id="9" creationId="{6C8F6D14-B122-DA15-0C4E-F42A9296D865}"/>
          </ac:spMkLst>
        </pc:spChg>
      </pc:sldChg>
      <pc:sldChg chg="modSp">
        <pc:chgData name="Milligan, Drew" userId="S::drew.milligan@okstate.edu::ca259595-d208-4eb4-922f-90c9f3b1afc0" providerId="AD" clId="Web-{E9FEA48F-F8F5-416B-B5B8-0DA743630231}" dt="2023-07-13T18:39:58.278" v="184" actId="20577"/>
        <pc:sldMkLst>
          <pc:docMk/>
          <pc:sldMk cId="2820342877" sldId="273"/>
        </pc:sldMkLst>
        <pc:spChg chg="mod">
          <ac:chgData name="Milligan, Drew" userId="S::drew.milligan@okstate.edu::ca259595-d208-4eb4-922f-90c9f3b1afc0" providerId="AD" clId="Web-{E9FEA48F-F8F5-416B-B5B8-0DA743630231}" dt="2023-07-13T18:39:58.278" v="184" actId="20577"/>
          <ac:spMkLst>
            <pc:docMk/>
            <pc:sldMk cId="2820342877" sldId="273"/>
            <ac:spMk id="9" creationId="{6C8F6D14-B122-DA15-0C4E-F42A9296D865}"/>
          </ac:spMkLst>
        </pc:spChg>
      </pc:sldChg>
      <pc:sldChg chg="modSp">
        <pc:chgData name="Milligan, Drew" userId="S::drew.milligan@okstate.edu::ca259595-d208-4eb4-922f-90c9f3b1afc0" providerId="AD" clId="Web-{E9FEA48F-F8F5-416B-B5B8-0DA743630231}" dt="2023-07-13T18:40:09.262" v="185" actId="20577"/>
        <pc:sldMkLst>
          <pc:docMk/>
          <pc:sldMk cId="1439729830" sldId="274"/>
        </pc:sldMkLst>
        <pc:spChg chg="mod">
          <ac:chgData name="Milligan, Drew" userId="S::drew.milligan@okstate.edu::ca259595-d208-4eb4-922f-90c9f3b1afc0" providerId="AD" clId="Web-{E9FEA48F-F8F5-416B-B5B8-0DA743630231}" dt="2023-07-13T18:40:09.262" v="185" actId="20577"/>
          <ac:spMkLst>
            <pc:docMk/>
            <pc:sldMk cId="1439729830" sldId="274"/>
            <ac:spMk id="4" creationId="{F20ABD6A-51D5-F6B3-4286-807A86DEB146}"/>
          </ac:spMkLst>
        </pc:spChg>
      </pc:sldChg>
      <pc:sldChg chg="modSp add replId">
        <pc:chgData name="Milligan, Drew" userId="S::drew.milligan@okstate.edu::ca259595-d208-4eb4-922f-90c9f3b1afc0" providerId="AD" clId="Web-{E9FEA48F-F8F5-416B-B5B8-0DA743630231}" dt="2023-07-13T18:43:48.786" v="342" actId="20577"/>
        <pc:sldMkLst>
          <pc:docMk/>
          <pc:sldMk cId="2453402578" sldId="275"/>
        </pc:sldMkLst>
        <pc:spChg chg="mod">
          <ac:chgData name="Milligan, Drew" userId="S::drew.milligan@okstate.edu::ca259595-d208-4eb4-922f-90c9f3b1afc0" providerId="AD" clId="Web-{E9FEA48F-F8F5-416B-B5B8-0DA743630231}" dt="2023-07-13T18:41:22.937" v="221" actId="20577"/>
          <ac:spMkLst>
            <pc:docMk/>
            <pc:sldMk cId="2453402578" sldId="275"/>
            <ac:spMk id="4" creationId="{F20ABD6A-51D5-F6B3-4286-807A86DEB146}"/>
          </ac:spMkLst>
        </pc:spChg>
        <pc:spChg chg="mod">
          <ac:chgData name="Milligan, Drew" userId="S::drew.milligan@okstate.edu::ca259595-d208-4eb4-922f-90c9f3b1afc0" providerId="AD" clId="Web-{E9FEA48F-F8F5-416B-B5B8-0DA743630231}" dt="2023-07-13T18:43:48.786" v="342" actId="20577"/>
          <ac:spMkLst>
            <pc:docMk/>
            <pc:sldMk cId="2453402578" sldId="275"/>
            <ac:spMk id="9" creationId="{6C8F6D14-B122-DA15-0C4E-F42A9296D865}"/>
          </ac:spMkLst>
        </pc:spChg>
      </pc:sldChg>
    </pc:docChg>
  </pc:docChgLst>
  <pc:docChgLst>
    <pc:chgData name="Mullarkey, Craig William" userId="S::cmullar@okstate.edu::ea31dc52-75c9-4f84-b258-735044390030" providerId="AD" clId="Web-{B1C220E1-3C91-432D-94E3-93839BE38B55}"/>
    <pc:docChg chg="addSld delSld modSld">
      <pc:chgData name="Mullarkey, Craig William" userId="S::cmullar@okstate.edu::ea31dc52-75c9-4f84-b258-735044390030" providerId="AD" clId="Web-{B1C220E1-3C91-432D-94E3-93839BE38B55}" dt="2024-02-01T02:06:46.972" v="747" actId="20577"/>
      <pc:docMkLst>
        <pc:docMk/>
      </pc:docMkLst>
      <pc:sldChg chg="delSp modSp">
        <pc:chgData name="Mullarkey, Craig William" userId="S::cmullar@okstate.edu::ea31dc52-75c9-4f84-b258-735044390030" providerId="AD" clId="Web-{B1C220E1-3C91-432D-94E3-93839BE38B55}" dt="2024-02-01T02:02:06.805" v="230"/>
        <pc:sldMkLst>
          <pc:docMk/>
          <pc:sldMk cId="472649599" sldId="256"/>
        </pc:sldMkLst>
        <pc:picChg chg="del mod">
          <ac:chgData name="Mullarkey, Craig William" userId="S::cmullar@okstate.edu::ea31dc52-75c9-4f84-b258-735044390030" providerId="AD" clId="Web-{B1C220E1-3C91-432D-94E3-93839BE38B55}" dt="2024-02-01T02:02:06.805" v="230"/>
          <ac:picMkLst>
            <pc:docMk/>
            <pc:sldMk cId="472649599" sldId="256"/>
            <ac:picMk id="3" creationId="{057FB2B1-B327-42C6-8373-24449E679E92}"/>
          </ac:picMkLst>
        </pc:picChg>
      </pc:sldChg>
      <pc:sldChg chg="addSp modSp">
        <pc:chgData name="Mullarkey, Craig William" userId="S::cmullar@okstate.edu::ea31dc52-75c9-4f84-b258-735044390030" providerId="AD" clId="Web-{B1C220E1-3C91-432D-94E3-93839BE38B55}" dt="2024-02-01T02:02:47.150" v="231" actId="20577"/>
        <pc:sldMkLst>
          <pc:docMk/>
          <pc:sldMk cId="2264923553" sldId="276"/>
        </pc:sldMkLst>
        <pc:spChg chg="mod">
          <ac:chgData name="Mullarkey, Craig William" userId="S::cmullar@okstate.edu::ea31dc52-75c9-4f84-b258-735044390030" providerId="AD" clId="Web-{B1C220E1-3C91-432D-94E3-93839BE38B55}" dt="2024-02-01T02:02:47.150" v="231" actId="20577"/>
          <ac:spMkLst>
            <pc:docMk/>
            <pc:sldMk cId="2264923553" sldId="276"/>
            <ac:spMk id="9" creationId="{6C8F6D14-B122-DA15-0C4E-F42A9296D865}"/>
          </ac:spMkLst>
        </pc:spChg>
        <pc:picChg chg="add mod">
          <ac:chgData name="Mullarkey, Craig William" userId="S::cmullar@okstate.edu::ea31dc52-75c9-4f84-b258-735044390030" providerId="AD" clId="Web-{B1C220E1-3C91-432D-94E3-93839BE38B55}" dt="2024-02-01T02:02:03.227" v="229" actId="1076"/>
          <ac:picMkLst>
            <pc:docMk/>
            <pc:sldMk cId="2264923553" sldId="276"/>
            <ac:picMk id="3" creationId="{DFD31D92-426C-2287-FE04-955E3B94D93A}"/>
          </ac:picMkLst>
        </pc:picChg>
      </pc:sldChg>
      <pc:sldChg chg="modSp">
        <pc:chgData name="Mullarkey, Craig William" userId="S::cmullar@okstate.edu::ea31dc52-75c9-4f84-b258-735044390030" providerId="AD" clId="Web-{B1C220E1-3C91-432D-94E3-93839BE38B55}" dt="2024-02-01T02:06:26.815" v="739" actId="1076"/>
        <pc:sldMkLst>
          <pc:docMk/>
          <pc:sldMk cId="552272929" sldId="277"/>
        </pc:sldMkLst>
        <pc:spChg chg="mod">
          <ac:chgData name="Mullarkey, Craig William" userId="S::cmullar@okstate.edu::ea31dc52-75c9-4f84-b258-735044390030" providerId="AD" clId="Web-{B1C220E1-3C91-432D-94E3-93839BE38B55}" dt="2024-02-01T02:06:26.815" v="739" actId="1076"/>
          <ac:spMkLst>
            <pc:docMk/>
            <pc:sldMk cId="552272929" sldId="277"/>
            <ac:spMk id="2" creationId="{452B6D9A-BAC8-001B-9391-8C82144245EF}"/>
          </ac:spMkLst>
        </pc:spChg>
      </pc:sldChg>
      <pc:sldChg chg="modSp">
        <pc:chgData name="Mullarkey, Craig William" userId="S::cmullar@okstate.edu::ea31dc52-75c9-4f84-b258-735044390030" providerId="AD" clId="Web-{B1C220E1-3C91-432D-94E3-93839BE38B55}" dt="2024-02-01T02:06:16.049" v="738" actId="20577"/>
        <pc:sldMkLst>
          <pc:docMk/>
          <pc:sldMk cId="1447809778" sldId="278"/>
        </pc:sldMkLst>
        <pc:spChg chg="mod">
          <ac:chgData name="Mullarkey, Craig William" userId="S::cmullar@okstate.edu::ea31dc52-75c9-4f84-b258-735044390030" providerId="AD" clId="Web-{B1C220E1-3C91-432D-94E3-93839BE38B55}" dt="2024-02-01T02:06:16.049" v="738" actId="20577"/>
          <ac:spMkLst>
            <pc:docMk/>
            <pc:sldMk cId="1447809778" sldId="278"/>
            <ac:spMk id="3" creationId="{5503E117-E312-0D11-93D0-E375562C3A9A}"/>
          </ac:spMkLst>
        </pc:spChg>
      </pc:sldChg>
      <pc:sldChg chg="modSp">
        <pc:chgData name="Mullarkey, Craig William" userId="S::cmullar@okstate.edu::ea31dc52-75c9-4f84-b258-735044390030" providerId="AD" clId="Web-{B1C220E1-3C91-432D-94E3-93839BE38B55}" dt="2024-02-01T02:06:46.972" v="747" actId="20577"/>
        <pc:sldMkLst>
          <pc:docMk/>
          <pc:sldMk cId="4040802406" sldId="281"/>
        </pc:sldMkLst>
        <pc:spChg chg="mod">
          <ac:chgData name="Mullarkey, Craig William" userId="S::cmullar@okstate.edu::ea31dc52-75c9-4f84-b258-735044390030" providerId="AD" clId="Web-{B1C220E1-3C91-432D-94E3-93839BE38B55}" dt="2024-02-01T02:06:46.972" v="747" actId="20577"/>
          <ac:spMkLst>
            <pc:docMk/>
            <pc:sldMk cId="4040802406" sldId="281"/>
            <ac:spMk id="9" creationId="{8631AA8B-F2D6-61BB-7D46-6A6E08289C7C}"/>
          </ac:spMkLst>
        </pc:spChg>
      </pc:sldChg>
      <pc:sldChg chg="modSp">
        <pc:chgData name="Mullarkey, Craig William" userId="S::cmullar@okstate.edu::ea31dc52-75c9-4f84-b258-735044390030" providerId="AD" clId="Web-{B1C220E1-3C91-432D-94E3-93839BE38B55}" dt="2024-02-01T01:59:29.300" v="220" actId="20577"/>
        <pc:sldMkLst>
          <pc:docMk/>
          <pc:sldMk cId="1352781515" sldId="284"/>
        </pc:sldMkLst>
        <pc:spChg chg="mod">
          <ac:chgData name="Mullarkey, Craig William" userId="S::cmullar@okstate.edu::ea31dc52-75c9-4f84-b258-735044390030" providerId="AD" clId="Web-{B1C220E1-3C91-432D-94E3-93839BE38B55}" dt="2024-02-01T01:59:29.300" v="220" actId="20577"/>
          <ac:spMkLst>
            <pc:docMk/>
            <pc:sldMk cId="1352781515" sldId="284"/>
            <ac:spMk id="9" creationId="{5B7E5AAB-686F-7673-9265-A2E479242656}"/>
          </ac:spMkLst>
        </pc:spChg>
      </pc:sldChg>
      <pc:sldChg chg="modSp">
        <pc:chgData name="Mullarkey, Craig William" userId="S::cmullar@okstate.edu::ea31dc52-75c9-4f84-b258-735044390030" providerId="AD" clId="Web-{B1C220E1-3C91-432D-94E3-93839BE38B55}" dt="2024-02-01T01:55:18.340" v="73" actId="20577"/>
        <pc:sldMkLst>
          <pc:docMk/>
          <pc:sldMk cId="3049340322" sldId="300"/>
        </pc:sldMkLst>
        <pc:spChg chg="mod">
          <ac:chgData name="Mullarkey, Craig William" userId="S::cmullar@okstate.edu::ea31dc52-75c9-4f84-b258-735044390030" providerId="AD" clId="Web-{B1C220E1-3C91-432D-94E3-93839BE38B55}" dt="2024-02-01T01:55:18.340" v="73" actId="20577"/>
          <ac:spMkLst>
            <pc:docMk/>
            <pc:sldMk cId="3049340322" sldId="300"/>
            <ac:spMk id="8" creationId="{EBEA2B35-64AB-D064-9A8E-C3D580E35250}"/>
          </ac:spMkLst>
        </pc:spChg>
      </pc:sldChg>
      <pc:sldChg chg="modSp">
        <pc:chgData name="Mullarkey, Craig William" userId="S::cmullar@okstate.edu::ea31dc52-75c9-4f84-b258-735044390030" providerId="AD" clId="Web-{B1C220E1-3C91-432D-94E3-93839BE38B55}" dt="2024-02-01T01:57:26.016" v="206" actId="20577"/>
        <pc:sldMkLst>
          <pc:docMk/>
          <pc:sldMk cId="2166212076" sldId="313"/>
        </pc:sldMkLst>
        <pc:spChg chg="mod">
          <ac:chgData name="Mullarkey, Craig William" userId="S::cmullar@okstate.edu::ea31dc52-75c9-4f84-b258-735044390030" providerId="AD" clId="Web-{B1C220E1-3C91-432D-94E3-93839BE38B55}" dt="2024-02-01T01:57:26.016" v="206" actId="20577"/>
          <ac:spMkLst>
            <pc:docMk/>
            <pc:sldMk cId="2166212076" sldId="313"/>
            <ac:spMk id="9" creationId="{923C342E-C6AA-16BA-D27E-711FDBF4481E}"/>
          </ac:spMkLst>
        </pc:spChg>
      </pc:sldChg>
      <pc:sldChg chg="new del">
        <pc:chgData name="Mullarkey, Craig William" userId="S::cmullar@okstate.edu::ea31dc52-75c9-4f84-b258-735044390030" providerId="AD" clId="Web-{B1C220E1-3C91-432D-94E3-93839BE38B55}" dt="2024-02-01T01:45:31.682" v="27"/>
        <pc:sldMkLst>
          <pc:docMk/>
          <pc:sldMk cId="3073497294" sldId="316"/>
        </pc:sldMkLst>
      </pc:sldChg>
    </pc:docChg>
  </pc:docChgLst>
  <pc:docChgLst>
    <pc:chgData name="Hagelberg, Mason Scott" userId="S::mason.hagelberg@okstate.edu::17d6292a-0580-4c46-afea-4888614357c9" providerId="AD" clId="Web-{E3D04D95-BC5B-4546-A071-28043E6039B8}"/>
    <pc:docChg chg="modSld">
      <pc:chgData name="Hagelberg, Mason Scott" userId="S::mason.hagelberg@okstate.edu::17d6292a-0580-4c46-afea-4888614357c9" providerId="AD" clId="Web-{E3D04D95-BC5B-4546-A071-28043E6039B8}" dt="2024-01-30T20:52:59.611" v="48" actId="20577"/>
      <pc:docMkLst>
        <pc:docMk/>
      </pc:docMkLst>
      <pc:sldChg chg="addSp delSp modSp">
        <pc:chgData name="Hagelberg, Mason Scott" userId="S::mason.hagelberg@okstate.edu::17d6292a-0580-4c46-afea-4888614357c9" providerId="AD" clId="Web-{E3D04D95-BC5B-4546-A071-28043E6039B8}" dt="2024-01-30T20:52:59.611" v="48" actId="20577"/>
        <pc:sldMkLst>
          <pc:docMk/>
          <pc:sldMk cId="4248389756" sldId="286"/>
        </pc:sldMkLst>
        <pc:spChg chg="add del mod">
          <ac:chgData name="Hagelberg, Mason Scott" userId="S::mason.hagelberg@okstate.edu::17d6292a-0580-4c46-afea-4888614357c9" providerId="AD" clId="Web-{E3D04D95-BC5B-4546-A071-28043E6039B8}" dt="2024-01-30T20:52:15.797" v="33"/>
          <ac:spMkLst>
            <pc:docMk/>
            <pc:sldMk cId="4248389756" sldId="286"/>
            <ac:spMk id="3" creationId="{9BFB04FF-6435-2A2D-B2C5-C2C7C1B5A442}"/>
          </ac:spMkLst>
        </pc:spChg>
        <pc:spChg chg="add mod">
          <ac:chgData name="Hagelberg, Mason Scott" userId="S::mason.hagelberg@okstate.edu::17d6292a-0580-4c46-afea-4888614357c9" providerId="AD" clId="Web-{E3D04D95-BC5B-4546-A071-28043E6039B8}" dt="2024-01-30T20:52:59.611" v="48" actId="20577"/>
          <ac:spMkLst>
            <pc:docMk/>
            <pc:sldMk cId="4248389756" sldId="286"/>
            <ac:spMk id="5" creationId="{5E95DE99-0D86-E497-22AF-A3D2201F9BF1}"/>
          </ac:spMkLst>
        </pc:spChg>
        <pc:spChg chg="mod">
          <ac:chgData name="Hagelberg, Mason Scott" userId="S::mason.hagelberg@okstate.edu::17d6292a-0580-4c46-afea-4888614357c9" providerId="AD" clId="Web-{E3D04D95-BC5B-4546-A071-28043E6039B8}" dt="2024-01-30T20:51:22.795" v="23" actId="20577"/>
          <ac:spMkLst>
            <pc:docMk/>
            <pc:sldMk cId="4248389756" sldId="286"/>
            <ac:spMk id="9" creationId="{F38FAD67-7F52-0D8C-941A-FA5A549680BF}"/>
          </ac:spMkLst>
        </pc:spChg>
        <pc:picChg chg="add mod">
          <ac:chgData name="Hagelberg, Mason Scott" userId="S::mason.hagelberg@okstate.edu::17d6292a-0580-4c46-afea-4888614357c9" providerId="AD" clId="Web-{E3D04D95-BC5B-4546-A071-28043E6039B8}" dt="2024-01-30T20:50:47.326" v="2" actId="1076"/>
          <ac:picMkLst>
            <pc:docMk/>
            <pc:sldMk cId="4248389756" sldId="286"/>
            <ac:picMk id="2" creationId="{CFDBC15F-9AB7-3034-1634-E030E634A070}"/>
          </ac:picMkLst>
        </pc:picChg>
      </pc:sldChg>
    </pc:docChg>
  </pc:docChgLst>
  <pc:docChgLst>
    <pc:chgData name="Hagelberg, Mason Scott" userId="S::mason.hagelberg@okstate.edu::17d6292a-0580-4c46-afea-4888614357c9" providerId="AD" clId="Web-{2E61698E-AA60-424B-A1EB-E12F6A2AA275}"/>
    <pc:docChg chg="modSld">
      <pc:chgData name="Hagelberg, Mason Scott" userId="S::mason.hagelberg@okstate.edu::17d6292a-0580-4c46-afea-4888614357c9" providerId="AD" clId="Web-{2E61698E-AA60-424B-A1EB-E12F6A2AA275}" dt="2024-01-25T22:17:37.797" v="149" actId="20577"/>
      <pc:docMkLst>
        <pc:docMk/>
      </pc:docMkLst>
      <pc:sldChg chg="addSp delSp modSp">
        <pc:chgData name="Hagelberg, Mason Scott" userId="S::mason.hagelberg@okstate.edu::17d6292a-0580-4c46-afea-4888614357c9" providerId="AD" clId="Web-{2E61698E-AA60-424B-A1EB-E12F6A2AA275}" dt="2024-01-25T22:17:37.797" v="149" actId="20577"/>
        <pc:sldMkLst>
          <pc:docMk/>
          <pc:sldMk cId="4248389756" sldId="286"/>
        </pc:sldMkLst>
        <pc:spChg chg="add del mod">
          <ac:chgData name="Hagelberg, Mason Scott" userId="S::mason.hagelberg@okstate.edu::17d6292a-0580-4c46-afea-4888614357c9" providerId="AD" clId="Web-{2E61698E-AA60-424B-A1EB-E12F6A2AA275}" dt="2024-01-25T22:05:27.542" v="50"/>
          <ac:spMkLst>
            <pc:docMk/>
            <pc:sldMk cId="4248389756" sldId="286"/>
            <ac:spMk id="2" creationId="{E1EEF34D-5FE7-4177-C6BC-5BADC367A5D6}"/>
          </ac:spMkLst>
        </pc:spChg>
        <pc:spChg chg="add del mod">
          <ac:chgData name="Hagelberg, Mason Scott" userId="S::mason.hagelberg@okstate.edu::17d6292a-0580-4c46-afea-4888614357c9" providerId="AD" clId="Web-{2E61698E-AA60-424B-A1EB-E12F6A2AA275}" dt="2024-01-25T22:05:23.432" v="44"/>
          <ac:spMkLst>
            <pc:docMk/>
            <pc:sldMk cId="4248389756" sldId="286"/>
            <ac:spMk id="3" creationId="{4FC1E859-5CBA-EA42-C0B8-D1D4D29BE827}"/>
          </ac:spMkLst>
        </pc:spChg>
        <pc:spChg chg="mod">
          <ac:chgData name="Hagelberg, Mason Scott" userId="S::mason.hagelberg@okstate.edu::17d6292a-0580-4c46-afea-4888614357c9" providerId="AD" clId="Web-{2E61698E-AA60-424B-A1EB-E12F6A2AA275}" dt="2024-01-25T22:17:37.797" v="149" actId="20577"/>
          <ac:spMkLst>
            <pc:docMk/>
            <pc:sldMk cId="4248389756" sldId="286"/>
            <ac:spMk id="9" creationId="{F38FAD67-7F52-0D8C-941A-FA5A549680BF}"/>
          </ac:spMkLst>
        </pc:spChg>
      </pc:sldChg>
    </pc:docChg>
  </pc:docChgLst>
  <pc:docChgLst>
    <pc:chgData name="Milligan, Drew" userId="S::drew.milligan@okstate.edu::ca259595-d208-4eb4-922f-90c9f3b1afc0" providerId="AD" clId="Web-{31A694DF-24AF-462A-8228-5CFE74D39471}"/>
    <pc:docChg chg="addSld modSld">
      <pc:chgData name="Milligan, Drew" userId="S::drew.milligan@okstate.edu::ca259595-d208-4eb4-922f-90c9f3b1afc0" providerId="AD" clId="Web-{31A694DF-24AF-462A-8228-5CFE74D39471}" dt="2024-01-23T21:17:37.496" v="597" actId="20577"/>
      <pc:docMkLst>
        <pc:docMk/>
      </pc:docMkLst>
      <pc:sldChg chg="modSp">
        <pc:chgData name="Milligan, Drew" userId="S::drew.milligan@okstate.edu::ca259595-d208-4eb4-922f-90c9f3b1afc0" providerId="AD" clId="Web-{31A694DF-24AF-462A-8228-5CFE74D39471}" dt="2024-01-23T20:50:49.259" v="236" actId="20577"/>
        <pc:sldMkLst>
          <pc:docMk/>
          <pc:sldMk cId="472649599" sldId="256"/>
        </pc:sldMkLst>
        <pc:spChg chg="mod">
          <ac:chgData name="Milligan, Drew" userId="S::drew.milligan@okstate.edu::ca259595-d208-4eb4-922f-90c9f3b1afc0" providerId="AD" clId="Web-{31A694DF-24AF-462A-8228-5CFE74D39471}" dt="2024-01-23T20:50:49.259" v="236" actId="20577"/>
          <ac:spMkLst>
            <pc:docMk/>
            <pc:sldMk cId="472649599" sldId="256"/>
            <ac:spMk id="6" creationId="{FF97413B-094E-D1D0-6D5F-DA975FCECCC4}"/>
          </ac:spMkLst>
        </pc:spChg>
      </pc:sldChg>
      <pc:sldChg chg="modSp">
        <pc:chgData name="Milligan, Drew" userId="S::drew.milligan@okstate.edu::ca259595-d208-4eb4-922f-90c9f3b1afc0" providerId="AD" clId="Web-{31A694DF-24AF-462A-8228-5CFE74D39471}" dt="2024-01-23T20:46:12.940" v="47" actId="20577"/>
        <pc:sldMkLst>
          <pc:docMk/>
          <pc:sldMk cId="1890711407" sldId="272"/>
        </pc:sldMkLst>
        <pc:spChg chg="mod">
          <ac:chgData name="Milligan, Drew" userId="S::drew.milligan@okstate.edu::ca259595-d208-4eb4-922f-90c9f3b1afc0" providerId="AD" clId="Web-{31A694DF-24AF-462A-8228-5CFE74D39471}" dt="2024-01-23T20:46:12.940" v="47" actId="20577"/>
          <ac:spMkLst>
            <pc:docMk/>
            <pc:sldMk cId="1890711407" sldId="272"/>
            <ac:spMk id="4" creationId="{F20ABD6A-51D5-F6B3-4286-807A86DEB146}"/>
          </ac:spMkLst>
        </pc:spChg>
      </pc:sldChg>
      <pc:sldChg chg="modSp">
        <pc:chgData name="Milligan, Drew" userId="S::drew.milligan@okstate.edu::ca259595-d208-4eb4-922f-90c9f3b1afc0" providerId="AD" clId="Web-{31A694DF-24AF-462A-8228-5CFE74D39471}" dt="2024-01-23T20:46:33.754" v="65" actId="20577"/>
        <pc:sldMkLst>
          <pc:docMk/>
          <pc:sldMk cId="2264923553" sldId="276"/>
        </pc:sldMkLst>
        <pc:spChg chg="mod">
          <ac:chgData name="Milligan, Drew" userId="S::drew.milligan@okstate.edu::ca259595-d208-4eb4-922f-90c9f3b1afc0" providerId="AD" clId="Web-{31A694DF-24AF-462A-8228-5CFE74D39471}" dt="2024-01-23T20:46:28.363" v="64" actId="20577"/>
          <ac:spMkLst>
            <pc:docMk/>
            <pc:sldMk cId="2264923553" sldId="276"/>
            <ac:spMk id="4" creationId="{F20ABD6A-51D5-F6B3-4286-807A86DEB146}"/>
          </ac:spMkLst>
        </pc:spChg>
        <pc:spChg chg="mod">
          <ac:chgData name="Milligan, Drew" userId="S::drew.milligan@okstate.edu::ca259595-d208-4eb4-922f-90c9f3b1afc0" providerId="AD" clId="Web-{31A694DF-24AF-462A-8228-5CFE74D39471}" dt="2024-01-23T20:46:33.754" v="65" actId="20577"/>
          <ac:spMkLst>
            <pc:docMk/>
            <pc:sldMk cId="2264923553" sldId="276"/>
            <ac:spMk id="9" creationId="{6C8F6D14-B122-DA15-0C4E-F42A9296D865}"/>
          </ac:spMkLst>
        </pc:spChg>
      </pc:sldChg>
      <pc:sldChg chg="modSp add replId">
        <pc:chgData name="Milligan, Drew" userId="S::drew.milligan@okstate.edu::ca259595-d208-4eb4-922f-90c9f3b1afc0" providerId="AD" clId="Web-{31A694DF-24AF-462A-8228-5CFE74D39471}" dt="2024-01-23T20:47:15.992" v="81" actId="20577"/>
        <pc:sldMkLst>
          <pc:docMk/>
          <pc:sldMk cId="552272929" sldId="277"/>
        </pc:sldMkLst>
        <pc:spChg chg="mod">
          <ac:chgData name="Milligan, Drew" userId="S::drew.milligan@okstate.edu::ca259595-d208-4eb4-922f-90c9f3b1afc0" providerId="AD" clId="Web-{31A694DF-24AF-462A-8228-5CFE74D39471}" dt="2024-01-23T20:47:15.992" v="81" actId="20577"/>
          <ac:spMkLst>
            <pc:docMk/>
            <pc:sldMk cId="552272929" sldId="277"/>
            <ac:spMk id="4" creationId="{26238177-09DF-C50D-F1D3-C05B49708680}"/>
          </ac:spMkLst>
        </pc:spChg>
      </pc:sldChg>
      <pc:sldChg chg="modSp add replId">
        <pc:chgData name="Milligan, Drew" userId="S::drew.milligan@okstate.edu::ca259595-d208-4eb4-922f-90c9f3b1afc0" providerId="AD" clId="Web-{31A694DF-24AF-462A-8228-5CFE74D39471}" dt="2024-01-23T20:46:55.022" v="78" actId="20577"/>
        <pc:sldMkLst>
          <pc:docMk/>
          <pc:sldMk cId="1447809778" sldId="278"/>
        </pc:sldMkLst>
        <pc:spChg chg="mod">
          <ac:chgData name="Milligan, Drew" userId="S::drew.milligan@okstate.edu::ca259595-d208-4eb4-922f-90c9f3b1afc0" providerId="AD" clId="Web-{31A694DF-24AF-462A-8228-5CFE74D39471}" dt="2024-01-23T20:46:55.022" v="78" actId="20577"/>
          <ac:spMkLst>
            <pc:docMk/>
            <pc:sldMk cId="1447809778" sldId="278"/>
            <ac:spMk id="4" creationId="{C3FFBDAC-51D0-1D0A-EEBC-98ABCAA2FCDD}"/>
          </ac:spMkLst>
        </pc:spChg>
      </pc:sldChg>
      <pc:sldChg chg="modSp add replId">
        <pc:chgData name="Milligan, Drew" userId="S::drew.milligan@okstate.edu::ca259595-d208-4eb4-922f-90c9f3b1afc0" providerId="AD" clId="Web-{31A694DF-24AF-462A-8228-5CFE74D39471}" dt="2024-01-23T20:47:23.946" v="89" actId="20577"/>
        <pc:sldMkLst>
          <pc:docMk/>
          <pc:sldMk cId="551003447" sldId="279"/>
        </pc:sldMkLst>
        <pc:spChg chg="mod">
          <ac:chgData name="Milligan, Drew" userId="S::drew.milligan@okstate.edu::ca259595-d208-4eb4-922f-90c9f3b1afc0" providerId="AD" clId="Web-{31A694DF-24AF-462A-8228-5CFE74D39471}" dt="2024-01-23T20:47:23.946" v="89" actId="20577"/>
          <ac:spMkLst>
            <pc:docMk/>
            <pc:sldMk cId="551003447" sldId="279"/>
            <ac:spMk id="4" creationId="{BA741650-55E8-F286-D31E-9B080C6C0F71}"/>
          </ac:spMkLst>
        </pc:spChg>
      </pc:sldChg>
      <pc:sldChg chg="modSp add replId">
        <pc:chgData name="Milligan, Drew" userId="S::drew.milligan@okstate.edu::ca259595-d208-4eb4-922f-90c9f3b1afc0" providerId="AD" clId="Web-{31A694DF-24AF-462A-8228-5CFE74D39471}" dt="2024-01-23T20:48:22.169" v="126" actId="20577"/>
        <pc:sldMkLst>
          <pc:docMk/>
          <pc:sldMk cId="924777755" sldId="280"/>
        </pc:sldMkLst>
        <pc:spChg chg="mod">
          <ac:chgData name="Milligan, Drew" userId="S::drew.milligan@okstate.edu::ca259595-d208-4eb4-922f-90c9f3b1afc0" providerId="AD" clId="Web-{31A694DF-24AF-462A-8228-5CFE74D39471}" dt="2024-01-23T20:48:22.169" v="126" actId="20577"/>
          <ac:spMkLst>
            <pc:docMk/>
            <pc:sldMk cId="924777755" sldId="280"/>
            <ac:spMk id="4" creationId="{CD3D1073-D8D3-18CB-58E6-2484777B07E3}"/>
          </ac:spMkLst>
        </pc:spChg>
      </pc:sldChg>
      <pc:sldChg chg="modSp add replId">
        <pc:chgData name="Milligan, Drew" userId="S::drew.milligan@okstate.edu::ca259595-d208-4eb4-922f-90c9f3b1afc0" providerId="AD" clId="Web-{31A694DF-24AF-462A-8228-5CFE74D39471}" dt="2024-01-23T21:14:22.605" v="586"/>
        <pc:sldMkLst>
          <pc:docMk/>
          <pc:sldMk cId="4040802406" sldId="281"/>
        </pc:sldMkLst>
        <pc:spChg chg="mod">
          <ac:chgData name="Milligan, Drew" userId="S::drew.milligan@okstate.edu::ca259595-d208-4eb4-922f-90c9f3b1afc0" providerId="AD" clId="Web-{31A694DF-24AF-462A-8228-5CFE74D39471}" dt="2024-01-23T20:47:59.949" v="106" actId="20577"/>
          <ac:spMkLst>
            <pc:docMk/>
            <pc:sldMk cId="4040802406" sldId="281"/>
            <ac:spMk id="4" creationId="{E42AA33D-1703-A85C-C5DC-84D502475C8B}"/>
          </ac:spMkLst>
        </pc:spChg>
        <pc:spChg chg="mod">
          <ac:chgData name="Milligan, Drew" userId="S::drew.milligan@okstate.edu::ca259595-d208-4eb4-922f-90c9f3b1afc0" providerId="AD" clId="Web-{31A694DF-24AF-462A-8228-5CFE74D39471}" dt="2024-01-23T21:14:22.605" v="586"/>
          <ac:spMkLst>
            <pc:docMk/>
            <pc:sldMk cId="4040802406" sldId="281"/>
            <ac:spMk id="9" creationId="{8631AA8B-F2D6-61BB-7D46-6A6E08289C7C}"/>
          </ac:spMkLst>
        </pc:spChg>
      </pc:sldChg>
      <pc:sldChg chg="modSp add replId">
        <pc:chgData name="Milligan, Drew" userId="S::drew.milligan@okstate.edu::ca259595-d208-4eb4-922f-90c9f3b1afc0" providerId="AD" clId="Web-{31A694DF-24AF-462A-8228-5CFE74D39471}" dt="2024-01-23T21:17:27.854" v="591" actId="20577"/>
        <pc:sldMkLst>
          <pc:docMk/>
          <pc:sldMk cId="3521285596" sldId="282"/>
        </pc:sldMkLst>
        <pc:spChg chg="mod">
          <ac:chgData name="Milligan, Drew" userId="S::drew.milligan@okstate.edu::ca259595-d208-4eb4-922f-90c9f3b1afc0" providerId="AD" clId="Web-{31A694DF-24AF-462A-8228-5CFE74D39471}" dt="2024-01-23T20:48:35.326" v="135" actId="20577"/>
          <ac:spMkLst>
            <pc:docMk/>
            <pc:sldMk cId="3521285596" sldId="282"/>
            <ac:spMk id="4" creationId="{537F3982-1BDB-F9B7-30C1-08FF430895E8}"/>
          </ac:spMkLst>
        </pc:spChg>
        <pc:spChg chg="mod">
          <ac:chgData name="Milligan, Drew" userId="S::drew.milligan@okstate.edu::ca259595-d208-4eb4-922f-90c9f3b1afc0" providerId="AD" clId="Web-{31A694DF-24AF-462A-8228-5CFE74D39471}" dt="2024-01-23T21:17:27.854" v="591" actId="20577"/>
          <ac:spMkLst>
            <pc:docMk/>
            <pc:sldMk cId="3521285596" sldId="282"/>
            <ac:spMk id="9" creationId="{923C342E-C6AA-16BA-D27E-711FDBF4481E}"/>
          </ac:spMkLst>
        </pc:spChg>
      </pc:sldChg>
      <pc:sldChg chg="modSp add replId">
        <pc:chgData name="Milligan, Drew" userId="S::drew.milligan@okstate.edu::ca259595-d208-4eb4-922f-90c9f3b1afc0" providerId="AD" clId="Web-{31A694DF-24AF-462A-8228-5CFE74D39471}" dt="2024-01-23T21:17:37.496" v="597" actId="20577"/>
        <pc:sldMkLst>
          <pc:docMk/>
          <pc:sldMk cId="1220893792" sldId="283"/>
        </pc:sldMkLst>
        <pc:spChg chg="mod">
          <ac:chgData name="Milligan, Drew" userId="S::drew.milligan@okstate.edu::ca259595-d208-4eb4-922f-90c9f3b1afc0" providerId="AD" clId="Web-{31A694DF-24AF-462A-8228-5CFE74D39471}" dt="2024-01-23T20:48:56.953" v="157" actId="20577"/>
          <ac:spMkLst>
            <pc:docMk/>
            <pc:sldMk cId="1220893792" sldId="283"/>
            <ac:spMk id="4" creationId="{51FC9949-53BE-7104-789E-570FCF3118B6}"/>
          </ac:spMkLst>
        </pc:spChg>
        <pc:spChg chg="mod">
          <ac:chgData name="Milligan, Drew" userId="S::drew.milligan@okstate.edu::ca259595-d208-4eb4-922f-90c9f3b1afc0" providerId="AD" clId="Web-{31A694DF-24AF-462A-8228-5CFE74D39471}" dt="2024-01-23T21:17:37.496" v="597" actId="20577"/>
          <ac:spMkLst>
            <pc:docMk/>
            <pc:sldMk cId="1220893792" sldId="283"/>
            <ac:spMk id="9" creationId="{2D89AE50-0CFF-7A8F-FDBD-46FFF21BB3E3}"/>
          </ac:spMkLst>
        </pc:spChg>
      </pc:sldChg>
      <pc:sldChg chg="modSp add replId">
        <pc:chgData name="Milligan, Drew" userId="S::drew.milligan@okstate.edu::ca259595-d208-4eb4-922f-90c9f3b1afc0" providerId="AD" clId="Web-{31A694DF-24AF-462A-8228-5CFE74D39471}" dt="2024-01-23T20:49:08.860" v="179" actId="20577"/>
        <pc:sldMkLst>
          <pc:docMk/>
          <pc:sldMk cId="1352781515" sldId="284"/>
        </pc:sldMkLst>
        <pc:spChg chg="mod">
          <ac:chgData name="Milligan, Drew" userId="S::drew.milligan@okstate.edu::ca259595-d208-4eb4-922f-90c9f3b1afc0" providerId="AD" clId="Web-{31A694DF-24AF-462A-8228-5CFE74D39471}" dt="2024-01-23T20:49:08.860" v="179" actId="20577"/>
          <ac:spMkLst>
            <pc:docMk/>
            <pc:sldMk cId="1352781515" sldId="284"/>
            <ac:spMk id="4" creationId="{21F4733A-34AC-ACE2-E1CF-A44D00206AFC}"/>
          </ac:spMkLst>
        </pc:spChg>
      </pc:sldChg>
      <pc:sldChg chg="modSp add replId">
        <pc:chgData name="Milligan, Drew" userId="S::drew.milligan@okstate.edu::ca259595-d208-4eb4-922f-90c9f3b1afc0" providerId="AD" clId="Web-{31A694DF-24AF-462A-8228-5CFE74D39471}" dt="2024-01-23T20:49:27.331" v="189" actId="20577"/>
        <pc:sldMkLst>
          <pc:docMk/>
          <pc:sldMk cId="2909307015" sldId="285"/>
        </pc:sldMkLst>
        <pc:spChg chg="mod">
          <ac:chgData name="Milligan, Drew" userId="S::drew.milligan@okstate.edu::ca259595-d208-4eb4-922f-90c9f3b1afc0" providerId="AD" clId="Web-{31A694DF-24AF-462A-8228-5CFE74D39471}" dt="2024-01-23T20:49:27.331" v="189" actId="20577"/>
          <ac:spMkLst>
            <pc:docMk/>
            <pc:sldMk cId="2909307015" sldId="285"/>
            <ac:spMk id="4" creationId="{DCC31B31-40DF-0CE5-C56B-83A266210969}"/>
          </ac:spMkLst>
        </pc:spChg>
      </pc:sldChg>
      <pc:sldChg chg="modSp add replId">
        <pc:chgData name="Milligan, Drew" userId="S::drew.milligan@okstate.edu::ca259595-d208-4eb4-922f-90c9f3b1afc0" providerId="AD" clId="Web-{31A694DF-24AF-462A-8228-5CFE74D39471}" dt="2024-01-23T20:50:05.584" v="200" actId="20577"/>
        <pc:sldMkLst>
          <pc:docMk/>
          <pc:sldMk cId="4248389756" sldId="286"/>
        </pc:sldMkLst>
        <pc:spChg chg="mod">
          <ac:chgData name="Milligan, Drew" userId="S::drew.milligan@okstate.edu::ca259595-d208-4eb4-922f-90c9f3b1afc0" providerId="AD" clId="Web-{31A694DF-24AF-462A-8228-5CFE74D39471}" dt="2024-01-23T20:50:05.584" v="200" actId="20577"/>
          <ac:spMkLst>
            <pc:docMk/>
            <pc:sldMk cId="4248389756" sldId="286"/>
            <ac:spMk id="4" creationId="{705A1E0A-91C6-D89F-CE69-05A154180067}"/>
          </ac:spMkLst>
        </pc:spChg>
      </pc:sldChg>
      <pc:sldChg chg="modSp add replId">
        <pc:chgData name="Milligan, Drew" userId="S::drew.milligan@okstate.edu::ca259595-d208-4eb4-922f-90c9f3b1afc0" providerId="AD" clId="Web-{31A694DF-24AF-462A-8228-5CFE74D39471}" dt="2024-01-23T20:50:16.459" v="211" actId="20577"/>
        <pc:sldMkLst>
          <pc:docMk/>
          <pc:sldMk cId="2647797807" sldId="287"/>
        </pc:sldMkLst>
        <pc:spChg chg="mod">
          <ac:chgData name="Milligan, Drew" userId="S::drew.milligan@okstate.edu::ca259595-d208-4eb4-922f-90c9f3b1afc0" providerId="AD" clId="Web-{31A694DF-24AF-462A-8228-5CFE74D39471}" dt="2024-01-23T20:50:16.459" v="211" actId="20577"/>
          <ac:spMkLst>
            <pc:docMk/>
            <pc:sldMk cId="2647797807" sldId="287"/>
            <ac:spMk id="4" creationId="{A46086FB-4ED0-9242-827F-BF30AE77EB85}"/>
          </ac:spMkLst>
        </pc:spChg>
      </pc:sldChg>
      <pc:sldChg chg="modSp add replId">
        <pc:chgData name="Milligan, Drew" userId="S::drew.milligan@okstate.edu::ca259595-d208-4eb4-922f-90c9f3b1afc0" providerId="AD" clId="Web-{31A694DF-24AF-462A-8228-5CFE74D39471}" dt="2024-01-23T20:50:28.710" v="229" actId="20577"/>
        <pc:sldMkLst>
          <pc:docMk/>
          <pc:sldMk cId="188830791" sldId="288"/>
        </pc:sldMkLst>
        <pc:spChg chg="mod">
          <ac:chgData name="Milligan, Drew" userId="S::drew.milligan@okstate.edu::ca259595-d208-4eb4-922f-90c9f3b1afc0" providerId="AD" clId="Web-{31A694DF-24AF-462A-8228-5CFE74D39471}" dt="2024-01-23T20:50:28.710" v="229" actId="20577"/>
          <ac:spMkLst>
            <pc:docMk/>
            <pc:sldMk cId="188830791" sldId="288"/>
            <ac:spMk id="4" creationId="{2150AA9A-9E30-4358-D73C-D8BCB08D19C4}"/>
          </ac:spMkLst>
        </pc:spChg>
      </pc:sldChg>
    </pc:docChg>
  </pc:docChgLst>
  <pc:docChgLst>
    <pc:chgData name="Swanson, Spencer" userId="S::spswans@okstate.edu::e4dd144f-a698-46a7-b021-2927eec500e5" providerId="AD" clId="Web-{36B60ACA-B6A6-CD32-08CD-EFE5BB61A4BF}"/>
    <pc:docChg chg="modSld">
      <pc:chgData name="Swanson, Spencer" userId="S::spswans@okstate.edu::e4dd144f-a698-46a7-b021-2927eec500e5" providerId="AD" clId="Web-{36B60ACA-B6A6-CD32-08CD-EFE5BB61A4BF}" dt="2024-01-25T18:13:07.614" v="4" actId="20577"/>
      <pc:docMkLst>
        <pc:docMk/>
      </pc:docMkLst>
      <pc:sldChg chg="modSp">
        <pc:chgData name="Swanson, Spencer" userId="S::spswans@okstate.edu::e4dd144f-a698-46a7-b021-2927eec500e5" providerId="AD" clId="Web-{36B60ACA-B6A6-CD32-08CD-EFE5BB61A4BF}" dt="2024-01-25T18:13:07.614" v="4" actId="20577"/>
        <pc:sldMkLst>
          <pc:docMk/>
          <pc:sldMk cId="766385051" sldId="292"/>
        </pc:sldMkLst>
        <pc:spChg chg="mod">
          <ac:chgData name="Swanson, Spencer" userId="S::spswans@okstate.edu::e4dd144f-a698-46a7-b021-2927eec500e5" providerId="AD" clId="Web-{36B60ACA-B6A6-CD32-08CD-EFE5BB61A4BF}" dt="2024-01-25T18:13:07.614" v="4" actId="20577"/>
          <ac:spMkLst>
            <pc:docMk/>
            <pc:sldMk cId="766385051" sldId="292"/>
            <ac:spMk id="3" creationId="{8B3656C1-781C-41A7-34E1-1785F2E99CA6}"/>
          </ac:spMkLst>
        </pc:spChg>
      </pc:sldChg>
    </pc:docChg>
  </pc:docChgLst>
  <pc:docChgLst>
    <pc:chgData name="Davies, Joshua" userId="S::joshua.davies@okstate.edu::45a79b8f-ef6a-48d6-9a86-bd4dae024a5b" providerId="AD" clId="Web-{2E3BE738-A3C7-423C-9A3E-BD036D8F799E}"/>
    <pc:docChg chg="modSld">
      <pc:chgData name="Davies, Joshua" userId="S::joshua.davies@okstate.edu::45a79b8f-ef6a-48d6-9a86-bd4dae024a5b" providerId="AD" clId="Web-{2E3BE738-A3C7-423C-9A3E-BD036D8F799E}" dt="2024-01-23T21:10:09.646" v="161" actId="20577"/>
      <pc:docMkLst>
        <pc:docMk/>
      </pc:docMkLst>
      <pc:sldChg chg="modSp">
        <pc:chgData name="Davies, Joshua" userId="S::joshua.davies@okstate.edu::45a79b8f-ef6a-48d6-9a86-bd4dae024a5b" providerId="AD" clId="Web-{2E3BE738-A3C7-423C-9A3E-BD036D8F799E}" dt="2024-01-23T21:10:09.646" v="161" actId="20577"/>
        <pc:sldMkLst>
          <pc:docMk/>
          <pc:sldMk cId="2264923553" sldId="276"/>
        </pc:sldMkLst>
        <pc:spChg chg="mod">
          <ac:chgData name="Davies, Joshua" userId="S::joshua.davies@okstate.edu::45a79b8f-ef6a-48d6-9a86-bd4dae024a5b" providerId="AD" clId="Web-{2E3BE738-A3C7-423C-9A3E-BD036D8F799E}" dt="2024-01-23T21:10:09.646" v="161" actId="20577"/>
          <ac:spMkLst>
            <pc:docMk/>
            <pc:sldMk cId="2264923553" sldId="276"/>
            <ac:spMk id="9" creationId="{6C8F6D14-B122-DA15-0C4E-F42A9296D865}"/>
          </ac:spMkLst>
        </pc:spChg>
      </pc:sldChg>
      <pc:sldChg chg="modSp">
        <pc:chgData name="Davies, Joshua" userId="S::joshua.davies@okstate.edu::45a79b8f-ef6a-48d6-9a86-bd4dae024a5b" providerId="AD" clId="Web-{2E3BE738-A3C7-423C-9A3E-BD036D8F799E}" dt="2024-01-23T20:59:53.391" v="0" actId="20577"/>
        <pc:sldMkLst>
          <pc:docMk/>
          <pc:sldMk cId="2909307015" sldId="285"/>
        </pc:sldMkLst>
        <pc:spChg chg="mod">
          <ac:chgData name="Davies, Joshua" userId="S::joshua.davies@okstate.edu::45a79b8f-ef6a-48d6-9a86-bd4dae024a5b" providerId="AD" clId="Web-{2E3BE738-A3C7-423C-9A3E-BD036D8F799E}" dt="2024-01-23T20:59:53.391" v="0" actId="20577"/>
          <ac:spMkLst>
            <pc:docMk/>
            <pc:sldMk cId="2909307015" sldId="285"/>
            <ac:spMk id="9" creationId="{AD926DDF-032D-3353-2CB9-DD054657643A}"/>
          </ac:spMkLst>
        </pc:spChg>
      </pc:sldChg>
    </pc:docChg>
  </pc:docChgLst>
  <pc:docChgLst>
    <pc:chgData name="Mullarkey, Craig William" userId="S::cmullar@okstate.edu::ea31dc52-75c9-4f84-b258-735044390030" providerId="AD" clId="Web-{57CCE907-31A4-4450-8442-94EC298EF344}"/>
    <pc:docChg chg="addSld modSld">
      <pc:chgData name="Mullarkey, Craig William" userId="S::cmullar@okstate.edu::ea31dc52-75c9-4f84-b258-735044390030" providerId="AD" clId="Web-{57CCE907-31A4-4450-8442-94EC298EF344}" dt="2024-01-25T01:36:56.494" v="48" actId="20577"/>
      <pc:docMkLst>
        <pc:docMk/>
      </pc:docMkLst>
      <pc:sldChg chg="modSp">
        <pc:chgData name="Mullarkey, Craig William" userId="S::cmullar@okstate.edu::ea31dc52-75c9-4f84-b258-735044390030" providerId="AD" clId="Web-{57CCE907-31A4-4450-8442-94EC298EF344}" dt="2024-01-25T01:36:56.494" v="48" actId="20577"/>
        <pc:sldMkLst>
          <pc:docMk/>
          <pc:sldMk cId="552272929" sldId="277"/>
        </pc:sldMkLst>
        <pc:spChg chg="mod">
          <ac:chgData name="Mullarkey, Craig William" userId="S::cmullar@okstate.edu::ea31dc52-75c9-4f84-b258-735044390030" providerId="AD" clId="Web-{57CCE907-31A4-4450-8442-94EC298EF344}" dt="2024-01-25T01:36:56.494" v="48" actId="20577"/>
          <ac:spMkLst>
            <pc:docMk/>
            <pc:sldMk cId="552272929" sldId="277"/>
            <ac:spMk id="2" creationId="{452B6D9A-BAC8-001B-9391-8C82144245EF}"/>
          </ac:spMkLst>
        </pc:spChg>
      </pc:sldChg>
      <pc:sldChg chg="modSp add replId">
        <pc:chgData name="Mullarkey, Craig William" userId="S::cmullar@okstate.edu::ea31dc52-75c9-4f84-b258-735044390030" providerId="AD" clId="Web-{57CCE907-31A4-4450-8442-94EC298EF344}" dt="2024-01-25T01:31:19.108" v="39" actId="20577"/>
        <pc:sldMkLst>
          <pc:docMk/>
          <pc:sldMk cId="865673331" sldId="293"/>
        </pc:sldMkLst>
        <pc:spChg chg="mod">
          <ac:chgData name="Mullarkey, Craig William" userId="S::cmullar@okstate.edu::ea31dc52-75c9-4f84-b258-735044390030" providerId="AD" clId="Web-{57CCE907-31A4-4450-8442-94EC298EF344}" dt="2024-01-25T01:31:19.108" v="39" actId="20577"/>
          <ac:spMkLst>
            <pc:docMk/>
            <pc:sldMk cId="865673331" sldId="293"/>
            <ac:spMk id="4" creationId="{6ACBFF40-BA6F-48F9-7E16-CB81D429B146}"/>
          </ac:spMkLst>
        </pc:spChg>
      </pc:sldChg>
    </pc:docChg>
  </pc:docChgLst>
  <pc:docChgLst>
    <pc:chgData name="Hagelberg, Mason Scott" userId="S::mason.hagelberg@okstate.edu::17d6292a-0580-4c46-afea-4888614357c9" providerId="AD" clId="Web-{410E8D0E-D5A5-4C0B-8C51-19DC04B151C6}"/>
    <pc:docChg chg="modSld">
      <pc:chgData name="Hagelberg, Mason Scott" userId="S::mason.hagelberg@okstate.edu::17d6292a-0580-4c46-afea-4888614357c9" providerId="AD" clId="Web-{410E8D0E-D5A5-4C0B-8C51-19DC04B151C6}" dt="2024-01-25T22:03:49.536" v="145" actId="20577"/>
      <pc:docMkLst>
        <pc:docMk/>
      </pc:docMkLst>
      <pc:sldChg chg="modSp">
        <pc:chgData name="Hagelberg, Mason Scott" userId="S::mason.hagelberg@okstate.edu::17d6292a-0580-4c46-afea-4888614357c9" providerId="AD" clId="Web-{410E8D0E-D5A5-4C0B-8C51-19DC04B151C6}" dt="2024-01-25T22:03:49.536" v="145" actId="20577"/>
        <pc:sldMkLst>
          <pc:docMk/>
          <pc:sldMk cId="4248389756" sldId="286"/>
        </pc:sldMkLst>
        <pc:spChg chg="mod">
          <ac:chgData name="Hagelberg, Mason Scott" userId="S::mason.hagelberg@okstate.edu::17d6292a-0580-4c46-afea-4888614357c9" providerId="AD" clId="Web-{410E8D0E-D5A5-4C0B-8C51-19DC04B151C6}" dt="2024-01-25T22:03:49.536" v="145" actId="20577"/>
          <ac:spMkLst>
            <pc:docMk/>
            <pc:sldMk cId="4248389756" sldId="286"/>
            <ac:spMk id="9" creationId="{F38FAD67-7F52-0D8C-941A-FA5A549680BF}"/>
          </ac:spMkLst>
        </pc:spChg>
      </pc:sldChg>
      <pc:sldChg chg="modSp">
        <pc:chgData name="Hagelberg, Mason Scott" userId="S::mason.hagelberg@okstate.edu::17d6292a-0580-4c46-afea-4888614357c9" providerId="AD" clId="Web-{410E8D0E-D5A5-4C0B-8C51-19DC04B151C6}" dt="2024-01-25T21:56:07.335" v="14" actId="20577"/>
        <pc:sldMkLst>
          <pc:docMk/>
          <pc:sldMk cId="766385051" sldId="292"/>
        </pc:sldMkLst>
        <pc:spChg chg="mod">
          <ac:chgData name="Hagelberg, Mason Scott" userId="S::mason.hagelberg@okstate.edu::17d6292a-0580-4c46-afea-4888614357c9" providerId="AD" clId="Web-{410E8D0E-D5A5-4C0B-8C51-19DC04B151C6}" dt="2024-01-25T21:56:07.335" v="14" actId="20577"/>
          <ac:spMkLst>
            <pc:docMk/>
            <pc:sldMk cId="766385051" sldId="292"/>
            <ac:spMk id="3" creationId="{8B3656C1-781C-41A7-34E1-1785F2E99CA6}"/>
          </ac:spMkLst>
        </pc:spChg>
      </pc:sldChg>
    </pc:docChg>
  </pc:docChgLst>
  <pc:docChgLst>
    <pc:chgData name="Hagelberg, Mason Scott" userId="S::mason.hagelberg@okstate.edu::17d6292a-0580-4c46-afea-4888614357c9" providerId="AD" clId="Web-{94292939-0B3F-4F4D-BB93-EA33585B44C3}"/>
    <pc:docChg chg="modSld">
      <pc:chgData name="Hagelberg, Mason Scott" userId="S::mason.hagelberg@okstate.edu::17d6292a-0580-4c46-afea-4888614357c9" providerId="AD" clId="Web-{94292939-0B3F-4F4D-BB93-EA33585B44C3}" dt="2024-02-01T01:24:18.083" v="63"/>
      <pc:docMkLst>
        <pc:docMk/>
      </pc:docMkLst>
      <pc:sldChg chg="modSp">
        <pc:chgData name="Hagelberg, Mason Scott" userId="S::mason.hagelberg@okstate.edu::17d6292a-0580-4c46-afea-4888614357c9" providerId="AD" clId="Web-{94292939-0B3F-4F4D-BB93-EA33585B44C3}" dt="2024-02-01T01:14:07.750" v="29" actId="20577"/>
        <pc:sldMkLst>
          <pc:docMk/>
          <pc:sldMk cId="4248389756" sldId="286"/>
        </pc:sldMkLst>
        <pc:spChg chg="mod">
          <ac:chgData name="Hagelberg, Mason Scott" userId="S::mason.hagelberg@okstate.edu::17d6292a-0580-4c46-afea-4888614357c9" providerId="AD" clId="Web-{94292939-0B3F-4F4D-BB93-EA33585B44C3}" dt="2024-02-01T01:14:07.750" v="29" actId="20577"/>
          <ac:spMkLst>
            <pc:docMk/>
            <pc:sldMk cId="4248389756" sldId="286"/>
            <ac:spMk id="9" creationId="{F38FAD67-7F52-0D8C-941A-FA5A549680BF}"/>
          </ac:spMkLst>
        </pc:spChg>
      </pc:sldChg>
      <pc:sldChg chg="delSp modSp">
        <pc:chgData name="Hagelberg, Mason Scott" userId="S::mason.hagelberg@okstate.edu::17d6292a-0580-4c46-afea-4888614357c9" providerId="AD" clId="Web-{94292939-0B3F-4F4D-BB93-EA33585B44C3}" dt="2024-02-01T01:24:18.083" v="63"/>
        <pc:sldMkLst>
          <pc:docMk/>
          <pc:sldMk cId="2647797807" sldId="287"/>
        </pc:sldMkLst>
        <pc:spChg chg="del mod">
          <ac:chgData name="Hagelberg, Mason Scott" userId="S::mason.hagelberg@okstate.edu::17d6292a-0580-4c46-afea-4888614357c9" providerId="AD" clId="Web-{94292939-0B3F-4F4D-BB93-EA33585B44C3}" dt="2024-02-01T01:24:18.083" v="63"/>
          <ac:spMkLst>
            <pc:docMk/>
            <pc:sldMk cId="2647797807" sldId="287"/>
            <ac:spMk id="9" creationId="{BC3860D3-0D6F-014F-8246-297A8943802F}"/>
          </ac:spMkLst>
        </pc:spChg>
      </pc:sldChg>
      <pc:sldChg chg="modSp">
        <pc:chgData name="Hagelberg, Mason Scott" userId="S::mason.hagelberg@okstate.edu::17d6292a-0580-4c46-afea-4888614357c9" providerId="AD" clId="Web-{94292939-0B3F-4F4D-BB93-EA33585B44C3}" dt="2024-02-01T01:15:07.580" v="57" actId="20577"/>
        <pc:sldMkLst>
          <pc:docMk/>
          <pc:sldMk cId="188830791" sldId="288"/>
        </pc:sldMkLst>
        <pc:spChg chg="mod">
          <ac:chgData name="Hagelberg, Mason Scott" userId="S::mason.hagelberg@okstate.edu::17d6292a-0580-4c46-afea-4888614357c9" providerId="AD" clId="Web-{94292939-0B3F-4F4D-BB93-EA33585B44C3}" dt="2024-02-01T01:15:07.580" v="57" actId="20577"/>
          <ac:spMkLst>
            <pc:docMk/>
            <pc:sldMk cId="188830791" sldId="288"/>
            <ac:spMk id="2" creationId="{6B7A7466-E5D5-A6CF-F208-6579A349FAEF}"/>
          </ac:spMkLst>
        </pc:spChg>
      </pc:sldChg>
    </pc:docChg>
  </pc:docChgLst>
  <pc:docChgLst>
    <pc:chgData name="Milligan, Drew" userId="S::drew.milligan@okstate.edu::ca259595-d208-4eb4-922f-90c9f3b1afc0" providerId="AD" clId="Web-{6907921B-B683-4B8F-8413-73404A16737B}"/>
    <pc:docChg chg="modSld">
      <pc:chgData name="Milligan, Drew" userId="S::drew.milligan@okstate.edu::ca259595-d208-4eb4-922f-90c9f3b1afc0" providerId="AD" clId="Web-{6907921B-B683-4B8F-8413-73404A16737B}" dt="2023-07-27T23:32:23.594" v="40" actId="20577"/>
      <pc:docMkLst>
        <pc:docMk/>
      </pc:docMkLst>
      <pc:sldChg chg="modSp">
        <pc:chgData name="Milligan, Drew" userId="S::drew.milligan@okstate.edu::ca259595-d208-4eb4-922f-90c9f3b1afc0" providerId="AD" clId="Web-{6907921B-B683-4B8F-8413-73404A16737B}" dt="2023-07-27T23:32:23.594" v="40" actId="20577"/>
        <pc:sldMkLst>
          <pc:docMk/>
          <pc:sldMk cId="3226653862" sldId="272"/>
        </pc:sldMkLst>
        <pc:spChg chg="mod">
          <ac:chgData name="Milligan, Drew" userId="S::drew.milligan@okstate.edu::ca259595-d208-4eb4-922f-90c9f3b1afc0" providerId="AD" clId="Web-{6907921B-B683-4B8F-8413-73404A16737B}" dt="2023-07-27T23:31:39.139" v="9" actId="1076"/>
          <ac:spMkLst>
            <pc:docMk/>
            <pc:sldMk cId="3226653862" sldId="272"/>
            <ac:spMk id="4" creationId="{F20ABD6A-51D5-F6B3-4286-807A86DEB146}"/>
          </ac:spMkLst>
        </pc:spChg>
        <pc:spChg chg="mod">
          <ac:chgData name="Milligan, Drew" userId="S::drew.milligan@okstate.edu::ca259595-d208-4eb4-922f-90c9f3b1afc0" providerId="AD" clId="Web-{6907921B-B683-4B8F-8413-73404A16737B}" dt="2023-07-27T23:32:23.594" v="40" actId="20577"/>
          <ac:spMkLst>
            <pc:docMk/>
            <pc:sldMk cId="3226653862" sldId="272"/>
            <ac:spMk id="9" creationId="{6C8F6D14-B122-DA15-0C4E-F42A9296D865}"/>
          </ac:spMkLst>
        </pc:spChg>
      </pc:sldChg>
    </pc:docChg>
  </pc:docChgLst>
  <pc:docChgLst>
    <pc:chgData name="Hagelberg, Mason Scott" userId="S::mason.hagelberg@okstate.edu::17d6292a-0580-4c46-afea-4888614357c9" providerId="AD" clId="Web-{CE6439F6-50B2-4441-B8B4-F91C039C710C}"/>
    <pc:docChg chg="modSld">
      <pc:chgData name="Hagelberg, Mason Scott" userId="S::mason.hagelberg@okstate.edu::17d6292a-0580-4c46-afea-4888614357c9" providerId="AD" clId="Web-{CE6439F6-50B2-4441-B8B4-F91C039C710C}" dt="2024-02-29T03:57:56.111" v="62"/>
      <pc:docMkLst>
        <pc:docMk/>
      </pc:docMkLst>
      <pc:sldChg chg="delSp modSp">
        <pc:chgData name="Hagelberg, Mason Scott" userId="S::mason.hagelberg@okstate.edu::17d6292a-0580-4c46-afea-4888614357c9" providerId="AD" clId="Web-{CE6439F6-50B2-4441-B8B4-F91C039C710C}" dt="2024-02-29T03:57:56.111" v="62"/>
        <pc:sldMkLst>
          <pc:docMk/>
          <pc:sldMk cId="3130438321" sldId="307"/>
        </pc:sldMkLst>
        <pc:spChg chg="del mod">
          <ac:chgData name="Hagelberg, Mason Scott" userId="S::mason.hagelberg@okstate.edu::17d6292a-0580-4c46-afea-4888614357c9" providerId="AD" clId="Web-{CE6439F6-50B2-4441-B8B4-F91C039C710C}" dt="2024-02-29T03:57:56.111" v="62"/>
          <ac:spMkLst>
            <pc:docMk/>
            <pc:sldMk cId="3130438321" sldId="307"/>
            <ac:spMk id="2" creationId="{7E4FE0E1-1A31-B668-EDEE-DAFC9A5F3849}"/>
          </ac:spMkLst>
        </pc:spChg>
        <pc:spChg chg="mod">
          <ac:chgData name="Hagelberg, Mason Scott" userId="S::mason.hagelberg@okstate.edu::17d6292a-0580-4c46-afea-4888614357c9" providerId="AD" clId="Web-{CE6439F6-50B2-4441-B8B4-F91C039C710C}" dt="2024-02-29T03:57:08.812" v="54" actId="20577"/>
          <ac:spMkLst>
            <pc:docMk/>
            <pc:sldMk cId="3130438321" sldId="307"/>
            <ac:spMk id="10" creationId="{B1DE5957-2D1C-EBD0-B23F-C49632D31F1A}"/>
          </ac:spMkLst>
        </pc:spChg>
        <pc:picChg chg="mod">
          <ac:chgData name="Hagelberg, Mason Scott" userId="S::mason.hagelberg@okstate.edu::17d6292a-0580-4c46-afea-4888614357c9" providerId="AD" clId="Web-{CE6439F6-50B2-4441-B8B4-F91C039C710C}" dt="2024-02-29T03:57:45.782" v="60" actId="14100"/>
          <ac:picMkLst>
            <pc:docMk/>
            <pc:sldMk cId="3130438321" sldId="307"/>
            <ac:picMk id="8" creationId="{F154B4D1-C4C7-1CAB-AC16-15C594082BF7}"/>
          </ac:picMkLst>
        </pc:picChg>
        <pc:picChg chg="mod">
          <ac:chgData name="Hagelberg, Mason Scott" userId="S::mason.hagelberg@okstate.edu::17d6292a-0580-4c46-afea-4888614357c9" providerId="AD" clId="Web-{CE6439F6-50B2-4441-B8B4-F91C039C710C}" dt="2024-02-29T03:57:36.782" v="58" actId="1076"/>
          <ac:picMkLst>
            <pc:docMk/>
            <pc:sldMk cId="3130438321" sldId="307"/>
            <ac:picMk id="9" creationId="{30FAD60D-EFBB-6C22-F7CC-B60662E3374F}"/>
          </ac:picMkLst>
        </pc:picChg>
      </pc:sldChg>
    </pc:docChg>
  </pc:docChgLst>
  <pc:docChgLst>
    <pc:chgData name="Mullarkey, Craig William" userId="S::cmullar@okstate.edu::ea31dc52-75c9-4f84-b258-735044390030" providerId="AD" clId="Web-{7F394BB6-A9D7-44D0-AC61-2B2016EEAFE8}"/>
    <pc:docChg chg="modSld">
      <pc:chgData name="Mullarkey, Craig William" userId="S::cmullar@okstate.edu::ea31dc52-75c9-4f84-b258-735044390030" providerId="AD" clId="Web-{7F394BB6-A9D7-44D0-AC61-2B2016EEAFE8}" dt="2024-02-01T01:41:53.024" v="1096" actId="1076"/>
      <pc:docMkLst>
        <pc:docMk/>
      </pc:docMkLst>
      <pc:sldChg chg="modSp">
        <pc:chgData name="Mullarkey, Craig William" userId="S::cmullar@okstate.edu::ea31dc52-75c9-4f84-b258-735044390030" providerId="AD" clId="Web-{7F394BB6-A9D7-44D0-AC61-2B2016EEAFE8}" dt="2024-02-01T01:41:53.024" v="1096" actId="1076"/>
        <pc:sldMkLst>
          <pc:docMk/>
          <pc:sldMk cId="472649599" sldId="256"/>
        </pc:sldMkLst>
        <pc:picChg chg="mod">
          <ac:chgData name="Mullarkey, Craig William" userId="S::cmullar@okstate.edu::ea31dc52-75c9-4f84-b258-735044390030" providerId="AD" clId="Web-{7F394BB6-A9D7-44D0-AC61-2B2016EEAFE8}" dt="2024-02-01T01:41:53.024" v="1096" actId="1076"/>
          <ac:picMkLst>
            <pc:docMk/>
            <pc:sldMk cId="472649599" sldId="256"/>
            <ac:picMk id="2050" creationId="{A2885110-79A9-806B-4B45-85C0D866E1FA}"/>
          </ac:picMkLst>
        </pc:picChg>
      </pc:sldChg>
      <pc:sldChg chg="modSp">
        <pc:chgData name="Mullarkey, Craig William" userId="S::cmullar@okstate.edu::ea31dc52-75c9-4f84-b258-735044390030" providerId="AD" clId="Web-{7F394BB6-A9D7-44D0-AC61-2B2016EEAFE8}" dt="2024-02-01T01:32:50.457" v="989" actId="20577"/>
        <pc:sldMkLst>
          <pc:docMk/>
          <pc:sldMk cId="552272929" sldId="277"/>
        </pc:sldMkLst>
        <pc:spChg chg="mod">
          <ac:chgData name="Mullarkey, Craig William" userId="S::cmullar@okstate.edu::ea31dc52-75c9-4f84-b258-735044390030" providerId="AD" clId="Web-{7F394BB6-A9D7-44D0-AC61-2B2016EEAFE8}" dt="2024-02-01T01:32:50.457" v="989" actId="20577"/>
          <ac:spMkLst>
            <pc:docMk/>
            <pc:sldMk cId="552272929" sldId="277"/>
            <ac:spMk id="2" creationId="{452B6D9A-BAC8-001B-9391-8C82144245EF}"/>
          </ac:spMkLst>
        </pc:spChg>
      </pc:sldChg>
      <pc:sldChg chg="modSp">
        <pc:chgData name="Mullarkey, Craig William" userId="S::cmullar@okstate.edu::ea31dc52-75c9-4f84-b258-735044390030" providerId="AD" clId="Web-{7F394BB6-A9D7-44D0-AC61-2B2016EEAFE8}" dt="2024-02-01T01:36:49.044" v="1090" actId="20577"/>
        <pc:sldMkLst>
          <pc:docMk/>
          <pc:sldMk cId="924777755" sldId="280"/>
        </pc:sldMkLst>
        <pc:spChg chg="mod">
          <ac:chgData name="Mullarkey, Craig William" userId="S::cmullar@okstate.edu::ea31dc52-75c9-4f84-b258-735044390030" providerId="AD" clId="Web-{7F394BB6-A9D7-44D0-AC61-2B2016EEAFE8}" dt="2024-02-01T01:36:49.044" v="1090" actId="20577"/>
          <ac:spMkLst>
            <pc:docMk/>
            <pc:sldMk cId="924777755" sldId="280"/>
            <ac:spMk id="3" creationId="{47F490EA-37C8-0FF2-9F80-705C1F7371AE}"/>
          </ac:spMkLst>
        </pc:spChg>
      </pc:sldChg>
      <pc:sldChg chg="modSp">
        <pc:chgData name="Mullarkey, Craig William" userId="S::cmullar@okstate.edu::ea31dc52-75c9-4f84-b258-735044390030" providerId="AD" clId="Web-{7F394BB6-A9D7-44D0-AC61-2B2016EEAFE8}" dt="2024-02-01T01:31:10.173" v="983" actId="20577"/>
        <pc:sldMkLst>
          <pc:docMk/>
          <pc:sldMk cId="188830791" sldId="288"/>
        </pc:sldMkLst>
        <pc:spChg chg="mod">
          <ac:chgData name="Mullarkey, Craig William" userId="S::cmullar@okstate.edu::ea31dc52-75c9-4f84-b258-735044390030" providerId="AD" clId="Web-{7F394BB6-A9D7-44D0-AC61-2B2016EEAFE8}" dt="2024-02-01T01:31:10.173" v="983" actId="20577"/>
          <ac:spMkLst>
            <pc:docMk/>
            <pc:sldMk cId="188830791" sldId="288"/>
            <ac:spMk id="2" creationId="{6B7A7466-E5D5-A6CF-F208-6579A349FAEF}"/>
          </ac:spMkLst>
        </pc:spChg>
      </pc:sldChg>
      <pc:sldChg chg="modSp">
        <pc:chgData name="Mullarkey, Craig William" userId="S::cmullar@okstate.edu::ea31dc52-75c9-4f84-b258-735044390030" providerId="AD" clId="Web-{7F394BB6-A9D7-44D0-AC61-2B2016EEAFE8}" dt="2024-02-01T01:37:32.264" v="1092"/>
        <pc:sldMkLst>
          <pc:docMk/>
          <pc:sldMk cId="508286596" sldId="297"/>
        </pc:sldMkLst>
        <pc:spChg chg="mod">
          <ac:chgData name="Mullarkey, Craig William" userId="S::cmullar@okstate.edu::ea31dc52-75c9-4f84-b258-735044390030" providerId="AD" clId="Web-{7F394BB6-A9D7-44D0-AC61-2B2016EEAFE8}" dt="2024-02-01T01:37:32.264" v="1092"/>
          <ac:spMkLst>
            <pc:docMk/>
            <pc:sldMk cId="508286596" sldId="297"/>
            <ac:spMk id="4" creationId="{537F3982-1BDB-F9B7-30C1-08FF430895E8}"/>
          </ac:spMkLst>
        </pc:spChg>
      </pc:sldChg>
      <pc:sldChg chg="addSp delSp modSp">
        <pc:chgData name="Mullarkey, Craig William" userId="S::cmullar@okstate.edu::ea31dc52-75c9-4f84-b258-735044390030" providerId="AD" clId="Web-{7F394BB6-A9D7-44D0-AC61-2B2016EEAFE8}" dt="2024-02-01T01:28:37.418" v="924" actId="1076"/>
        <pc:sldMkLst>
          <pc:docMk/>
          <pc:sldMk cId="2653627770" sldId="302"/>
        </pc:sldMkLst>
        <pc:picChg chg="add mod">
          <ac:chgData name="Mullarkey, Craig William" userId="S::cmullar@okstate.edu::ea31dc52-75c9-4f84-b258-735044390030" providerId="AD" clId="Web-{7F394BB6-A9D7-44D0-AC61-2B2016EEAFE8}" dt="2024-02-01T01:28:22.573" v="922" actId="1076"/>
          <ac:picMkLst>
            <pc:docMk/>
            <pc:sldMk cId="2653627770" sldId="302"/>
            <ac:picMk id="3" creationId="{46448AE0-0B36-5CE8-ECCD-E85A91E28699}"/>
          </ac:picMkLst>
        </pc:picChg>
        <pc:picChg chg="del">
          <ac:chgData name="Mullarkey, Craig William" userId="S::cmullar@okstate.edu::ea31dc52-75c9-4f84-b258-735044390030" providerId="AD" clId="Web-{7F394BB6-A9D7-44D0-AC61-2B2016EEAFE8}" dt="2024-02-01T01:26:31.101" v="915"/>
          <ac:picMkLst>
            <pc:docMk/>
            <pc:sldMk cId="2653627770" sldId="302"/>
            <ac:picMk id="5" creationId="{8B05DD30-10D7-4BAC-2F23-A9AEF12A8898}"/>
          </ac:picMkLst>
        </pc:picChg>
        <pc:picChg chg="add mod">
          <ac:chgData name="Mullarkey, Craig William" userId="S::cmullar@okstate.edu::ea31dc52-75c9-4f84-b258-735044390030" providerId="AD" clId="Web-{7F394BB6-A9D7-44D0-AC61-2B2016EEAFE8}" dt="2024-02-01T01:28:37.418" v="924" actId="1076"/>
          <ac:picMkLst>
            <pc:docMk/>
            <pc:sldMk cId="2653627770" sldId="302"/>
            <ac:picMk id="7" creationId="{0E6B1C4C-A5E0-9123-8A80-3A752B893B70}"/>
          </ac:picMkLst>
        </pc:picChg>
      </pc:sldChg>
      <pc:sldChg chg="addSp delSp modSp">
        <pc:chgData name="Mullarkey, Craig William" userId="S::cmullar@okstate.edu::ea31dc52-75c9-4f84-b258-735044390030" providerId="AD" clId="Web-{7F394BB6-A9D7-44D0-AC61-2B2016EEAFE8}" dt="2024-02-01T01:24:35.441" v="914" actId="1076"/>
        <pc:sldMkLst>
          <pc:docMk/>
          <pc:sldMk cId="2166212076" sldId="313"/>
        </pc:sldMkLst>
        <pc:spChg chg="mod">
          <ac:chgData name="Mullarkey, Craig William" userId="S::cmullar@okstate.edu::ea31dc52-75c9-4f84-b258-735044390030" providerId="AD" clId="Web-{7F394BB6-A9D7-44D0-AC61-2B2016EEAFE8}" dt="2024-02-01T01:24:21.987" v="909" actId="20577"/>
          <ac:spMkLst>
            <pc:docMk/>
            <pc:sldMk cId="2166212076" sldId="313"/>
            <ac:spMk id="9" creationId="{923C342E-C6AA-16BA-D27E-711FDBF4481E}"/>
          </ac:spMkLst>
        </pc:spChg>
        <pc:picChg chg="add mod">
          <ac:chgData name="Mullarkey, Craig William" userId="S::cmullar@okstate.edu::ea31dc52-75c9-4f84-b258-735044390030" providerId="AD" clId="Web-{7F394BB6-A9D7-44D0-AC61-2B2016EEAFE8}" dt="2024-02-01T01:24:35.441" v="914" actId="1076"/>
          <ac:picMkLst>
            <pc:docMk/>
            <pc:sldMk cId="2166212076" sldId="313"/>
            <ac:picMk id="3" creationId="{E3956C2F-6794-C571-C0E3-47E49F35490F}"/>
          </ac:picMkLst>
        </pc:picChg>
        <pc:picChg chg="del mod">
          <ac:chgData name="Mullarkey, Craig William" userId="S::cmullar@okstate.edu::ea31dc52-75c9-4f84-b258-735044390030" providerId="AD" clId="Web-{7F394BB6-A9D7-44D0-AC61-2B2016EEAFE8}" dt="2024-02-01T01:18:35.366" v="655"/>
          <ac:picMkLst>
            <pc:docMk/>
            <pc:sldMk cId="2166212076" sldId="313"/>
            <ac:picMk id="1026" creationId="{A5D65F13-ECBB-A863-BCC5-DF4037B7A503}"/>
          </ac:picMkLst>
        </pc:picChg>
      </pc:sldChg>
    </pc:docChg>
  </pc:docChgLst>
  <pc:docChgLst>
    <pc:chgData name="Hagelberg, Mason Scott" userId="S::mason.hagelberg@okstate.edu::17d6292a-0580-4c46-afea-4888614357c9" providerId="AD" clId="Web-{FD69B1FB-4C51-4C31-B025-475465EFE56D}"/>
    <pc:docChg chg="addSld delSld modSld sldOrd">
      <pc:chgData name="Hagelberg, Mason Scott" userId="S::mason.hagelberg@okstate.edu::17d6292a-0580-4c46-afea-4888614357c9" providerId="AD" clId="Web-{FD69B1FB-4C51-4C31-B025-475465EFE56D}" dt="2024-02-01T00:38:04.587" v="444"/>
      <pc:docMkLst>
        <pc:docMk/>
      </pc:docMkLst>
      <pc:sldChg chg="delSp modSp">
        <pc:chgData name="Hagelberg, Mason Scott" userId="S::mason.hagelberg@okstate.edu::17d6292a-0580-4c46-afea-4888614357c9" providerId="AD" clId="Web-{FD69B1FB-4C51-4C31-B025-475465EFE56D}" dt="2024-02-01T00:20:44.561" v="86" actId="20577"/>
        <pc:sldMkLst>
          <pc:docMk/>
          <pc:sldMk cId="4248389756" sldId="286"/>
        </pc:sldMkLst>
        <pc:spChg chg="del">
          <ac:chgData name="Hagelberg, Mason Scott" userId="S::mason.hagelberg@okstate.edu::17d6292a-0580-4c46-afea-4888614357c9" providerId="AD" clId="Web-{FD69B1FB-4C51-4C31-B025-475465EFE56D}" dt="2024-02-01T00:13:20.372" v="10"/>
          <ac:spMkLst>
            <pc:docMk/>
            <pc:sldMk cId="4248389756" sldId="286"/>
            <ac:spMk id="5" creationId="{5E95DE99-0D86-E497-22AF-A3D2201F9BF1}"/>
          </ac:spMkLst>
        </pc:spChg>
        <pc:spChg chg="mod">
          <ac:chgData name="Hagelberg, Mason Scott" userId="S::mason.hagelberg@okstate.edu::17d6292a-0580-4c46-afea-4888614357c9" providerId="AD" clId="Web-{FD69B1FB-4C51-4C31-B025-475465EFE56D}" dt="2024-02-01T00:20:44.561" v="86" actId="20577"/>
          <ac:spMkLst>
            <pc:docMk/>
            <pc:sldMk cId="4248389756" sldId="286"/>
            <ac:spMk id="9" creationId="{F38FAD67-7F52-0D8C-941A-FA5A549680BF}"/>
          </ac:spMkLst>
        </pc:spChg>
        <pc:picChg chg="mod">
          <ac:chgData name="Hagelberg, Mason Scott" userId="S::mason.hagelberg@okstate.edu::17d6292a-0580-4c46-afea-4888614357c9" providerId="AD" clId="Web-{FD69B1FB-4C51-4C31-B025-475465EFE56D}" dt="2024-02-01T00:13:50.592" v="14" actId="1076"/>
          <ac:picMkLst>
            <pc:docMk/>
            <pc:sldMk cId="4248389756" sldId="286"/>
            <ac:picMk id="2" creationId="{CFDBC15F-9AB7-3034-1634-E030E634A070}"/>
          </ac:picMkLst>
        </pc:picChg>
      </pc:sldChg>
      <pc:sldChg chg="modSp">
        <pc:chgData name="Hagelberg, Mason Scott" userId="S::mason.hagelberg@okstate.edu::17d6292a-0580-4c46-afea-4888614357c9" providerId="AD" clId="Web-{FD69B1FB-4C51-4C31-B025-475465EFE56D}" dt="2024-02-01T00:05:51.807" v="9" actId="20577"/>
        <pc:sldMkLst>
          <pc:docMk/>
          <pc:sldMk cId="766385051" sldId="292"/>
        </pc:sldMkLst>
        <pc:spChg chg="mod">
          <ac:chgData name="Hagelberg, Mason Scott" userId="S::mason.hagelberg@okstate.edu::17d6292a-0580-4c46-afea-4888614357c9" providerId="AD" clId="Web-{FD69B1FB-4C51-4C31-B025-475465EFE56D}" dt="2024-02-01T00:05:51.807" v="9" actId="20577"/>
          <ac:spMkLst>
            <pc:docMk/>
            <pc:sldMk cId="766385051" sldId="292"/>
            <ac:spMk id="3" creationId="{8B3656C1-781C-41A7-34E1-1785F2E99CA6}"/>
          </ac:spMkLst>
        </pc:spChg>
      </pc:sldChg>
      <pc:sldChg chg="modSp">
        <pc:chgData name="Hagelberg, Mason Scott" userId="S::mason.hagelberg@okstate.edu::17d6292a-0580-4c46-afea-4888614357c9" providerId="AD" clId="Web-{FD69B1FB-4C51-4C31-B025-475465EFE56D}" dt="2024-02-01T00:20:21.342" v="80" actId="20577"/>
        <pc:sldMkLst>
          <pc:docMk/>
          <pc:sldMk cId="899797954" sldId="296"/>
        </pc:sldMkLst>
        <pc:spChg chg="mod">
          <ac:chgData name="Hagelberg, Mason Scott" userId="S::mason.hagelberg@okstate.edu::17d6292a-0580-4c46-afea-4888614357c9" providerId="AD" clId="Web-{FD69B1FB-4C51-4C31-B025-475465EFE56D}" dt="2024-02-01T00:20:21.342" v="80" actId="20577"/>
          <ac:spMkLst>
            <pc:docMk/>
            <pc:sldMk cId="899797954" sldId="296"/>
            <ac:spMk id="7" creationId="{5B8893FF-470C-012E-9C1D-FE2B5758E670}"/>
          </ac:spMkLst>
        </pc:spChg>
      </pc:sldChg>
      <pc:sldChg chg="ord">
        <pc:chgData name="Hagelberg, Mason Scott" userId="S::mason.hagelberg@okstate.edu::17d6292a-0580-4c46-afea-4888614357c9" providerId="AD" clId="Web-{FD69B1FB-4C51-4C31-B025-475465EFE56D}" dt="2024-02-01T00:38:04.587" v="444"/>
        <pc:sldMkLst>
          <pc:docMk/>
          <pc:sldMk cId="3130438321" sldId="307"/>
        </pc:sldMkLst>
      </pc:sldChg>
      <pc:sldChg chg="new del">
        <pc:chgData name="Hagelberg, Mason Scott" userId="S::mason.hagelberg@okstate.edu::17d6292a-0580-4c46-afea-4888614357c9" providerId="AD" clId="Web-{FD69B1FB-4C51-4C31-B025-475465EFE56D}" dt="2024-02-01T00:21:39.938" v="89"/>
        <pc:sldMkLst>
          <pc:docMk/>
          <pc:sldMk cId="768283819" sldId="311"/>
        </pc:sldMkLst>
      </pc:sldChg>
      <pc:sldChg chg="addSp delSp modSp add replId">
        <pc:chgData name="Hagelberg, Mason Scott" userId="S::mason.hagelberg@okstate.edu::17d6292a-0580-4c46-afea-4888614357c9" providerId="AD" clId="Web-{FD69B1FB-4C51-4C31-B025-475465EFE56D}" dt="2024-02-01T00:31:56.026" v="443"/>
        <pc:sldMkLst>
          <pc:docMk/>
          <pc:sldMk cId="1748646378" sldId="311"/>
        </pc:sldMkLst>
        <pc:spChg chg="del mod">
          <ac:chgData name="Hagelberg, Mason Scott" userId="S::mason.hagelberg@okstate.edu::17d6292a-0580-4c46-afea-4888614357c9" providerId="AD" clId="Web-{FD69B1FB-4C51-4C31-B025-475465EFE56D}" dt="2024-02-01T00:23:57.100" v="98"/>
          <ac:spMkLst>
            <pc:docMk/>
            <pc:sldMk cId="1748646378" sldId="311"/>
            <ac:spMk id="3" creationId="{72FD3A91-32F8-33EF-786B-A0387FF2931D}"/>
          </ac:spMkLst>
        </pc:spChg>
        <pc:spChg chg="add mod">
          <ac:chgData name="Hagelberg, Mason Scott" userId="S::mason.hagelberg@okstate.edu::17d6292a-0580-4c46-afea-4888614357c9" providerId="AD" clId="Web-{FD69B1FB-4C51-4C31-B025-475465EFE56D}" dt="2024-02-01T00:31:46.666" v="442" actId="20577"/>
          <ac:spMkLst>
            <pc:docMk/>
            <pc:sldMk cId="1748646378" sldId="311"/>
            <ac:spMk id="9" creationId="{9E2ECFB6-E9DF-AB64-0A43-7F8BC4BCED62}"/>
          </ac:spMkLst>
        </pc:spChg>
        <pc:graphicFrameChg chg="add del mod modGraphic">
          <ac:chgData name="Hagelberg, Mason Scott" userId="S::mason.hagelberg@okstate.edu::17d6292a-0580-4c46-afea-4888614357c9" providerId="AD" clId="Web-{FD69B1FB-4C51-4C31-B025-475465EFE56D}" dt="2024-02-01T00:25:06.462" v="102"/>
          <ac:graphicFrameMkLst>
            <pc:docMk/>
            <pc:sldMk cId="1748646378" sldId="311"/>
            <ac:graphicFrameMk id="5" creationId="{B3FF239D-F957-E758-2B81-F2BC8F47A072}"/>
          </ac:graphicFrameMkLst>
        </pc:graphicFrameChg>
        <pc:graphicFrameChg chg="add mod modGraphic">
          <ac:chgData name="Hagelberg, Mason Scott" userId="S::mason.hagelberg@okstate.edu::17d6292a-0580-4c46-afea-4888614357c9" providerId="AD" clId="Web-{FD69B1FB-4C51-4C31-B025-475465EFE56D}" dt="2024-02-01T00:31:56.026" v="443"/>
          <ac:graphicFrameMkLst>
            <pc:docMk/>
            <pc:sldMk cId="1748646378" sldId="311"/>
            <ac:graphicFrameMk id="8" creationId="{94DD71A9-62A8-3F10-EBE4-C41084EFBF82}"/>
          </ac:graphicFrameMkLst>
        </pc:graphicFrameChg>
      </pc:sldChg>
    </pc:docChg>
  </pc:docChgLst>
  <pc:docChgLst>
    <pc:chgData name="Milligan, Drew" userId="S::drew.milligan@okstate.edu::ca259595-d208-4eb4-922f-90c9f3b1afc0" providerId="AD" clId="Web-{3E1A0EEA-5F2F-42E1-A434-066D41816E30}"/>
    <pc:docChg chg="modSld">
      <pc:chgData name="Milligan, Drew" userId="S::drew.milligan@okstate.edu::ca259595-d208-4eb4-922f-90c9f3b1afc0" providerId="AD" clId="Web-{3E1A0EEA-5F2F-42E1-A434-066D41816E30}" dt="2023-07-26T22:50:20.048" v="237" actId="20577"/>
      <pc:docMkLst>
        <pc:docMk/>
      </pc:docMkLst>
      <pc:sldChg chg="modSp">
        <pc:chgData name="Milligan, Drew" userId="S::drew.milligan@okstate.edu::ca259595-d208-4eb4-922f-90c9f3b1afc0" providerId="AD" clId="Web-{3E1A0EEA-5F2F-42E1-A434-066D41816E30}" dt="2023-07-26T22:43:20.532" v="0" actId="20577"/>
        <pc:sldMkLst>
          <pc:docMk/>
          <pc:sldMk cId="472649599" sldId="256"/>
        </pc:sldMkLst>
        <pc:spChg chg="mod">
          <ac:chgData name="Milligan, Drew" userId="S::drew.milligan@okstate.edu::ca259595-d208-4eb4-922f-90c9f3b1afc0" providerId="AD" clId="Web-{3E1A0EEA-5F2F-42E1-A434-066D41816E30}" dt="2023-07-26T22:43:20.532" v="0" actId="20577"/>
          <ac:spMkLst>
            <pc:docMk/>
            <pc:sldMk cId="472649599" sldId="256"/>
            <ac:spMk id="6" creationId="{FF97413B-094E-D1D0-6D5F-DA975FCECCC4}"/>
          </ac:spMkLst>
        </pc:spChg>
      </pc:sldChg>
      <pc:sldChg chg="modSp">
        <pc:chgData name="Milligan, Drew" userId="S::drew.milligan@okstate.edu::ca259595-d208-4eb4-922f-90c9f3b1afc0" providerId="AD" clId="Web-{3E1A0EEA-5F2F-42E1-A434-066D41816E30}" dt="2023-07-26T22:43:45.643" v="8" actId="20577"/>
        <pc:sldMkLst>
          <pc:docMk/>
          <pc:sldMk cId="2628228781" sldId="268"/>
        </pc:sldMkLst>
        <pc:spChg chg="mod">
          <ac:chgData name="Milligan, Drew" userId="S::drew.milligan@okstate.edu::ca259595-d208-4eb4-922f-90c9f3b1afc0" providerId="AD" clId="Web-{3E1A0EEA-5F2F-42E1-A434-066D41816E30}" dt="2023-07-26T22:43:45.643" v="8" actId="20577"/>
          <ac:spMkLst>
            <pc:docMk/>
            <pc:sldMk cId="2628228781" sldId="268"/>
            <ac:spMk id="9" creationId="{6C8F6D14-B122-DA15-0C4E-F42A9296D865}"/>
          </ac:spMkLst>
        </pc:spChg>
      </pc:sldChg>
      <pc:sldChg chg="modSp">
        <pc:chgData name="Milligan, Drew" userId="S::drew.milligan@okstate.edu::ca259595-d208-4eb4-922f-90c9f3b1afc0" providerId="AD" clId="Web-{3E1A0EEA-5F2F-42E1-A434-066D41816E30}" dt="2023-07-26T22:50:20.048" v="237" actId="20577"/>
        <pc:sldMkLst>
          <pc:docMk/>
          <pc:sldMk cId="3226653862" sldId="272"/>
        </pc:sldMkLst>
        <pc:spChg chg="mod">
          <ac:chgData name="Milligan, Drew" userId="S::drew.milligan@okstate.edu::ca259595-d208-4eb4-922f-90c9f3b1afc0" providerId="AD" clId="Web-{3E1A0EEA-5F2F-42E1-A434-066D41816E30}" dt="2023-07-26T22:50:20.048" v="237" actId="20577"/>
          <ac:spMkLst>
            <pc:docMk/>
            <pc:sldMk cId="3226653862" sldId="272"/>
            <ac:spMk id="9" creationId="{6C8F6D14-B122-DA15-0C4E-F42A9296D865}"/>
          </ac:spMkLst>
        </pc:spChg>
      </pc:sldChg>
    </pc:docChg>
  </pc:docChgLst>
  <pc:docChgLst>
    <pc:chgData name="Milligan, Drew" userId="S::drew.milligan@okstate.edu::ca259595-d208-4eb4-922f-90c9f3b1afc0" providerId="AD" clId="Web-{76D4B553-CF59-4B58-BB0E-58A7B343375D}"/>
    <pc:docChg chg="modSld">
      <pc:chgData name="Milligan, Drew" userId="S::drew.milligan@okstate.edu::ca259595-d208-4eb4-922f-90c9f3b1afc0" providerId="AD" clId="Web-{76D4B553-CF59-4B58-BB0E-58A7B343375D}" dt="2023-08-01T23:25:52.015" v="10" actId="1076"/>
      <pc:docMkLst>
        <pc:docMk/>
      </pc:docMkLst>
      <pc:sldChg chg="modSp">
        <pc:chgData name="Milligan, Drew" userId="S::drew.milligan@okstate.edu::ca259595-d208-4eb4-922f-90c9f3b1afc0" providerId="AD" clId="Web-{76D4B553-CF59-4B58-BB0E-58A7B343375D}" dt="2023-08-01T23:25:52.015" v="10" actId="1076"/>
        <pc:sldMkLst>
          <pc:docMk/>
          <pc:sldMk cId="3226653862" sldId="272"/>
        </pc:sldMkLst>
        <pc:spChg chg="mod">
          <ac:chgData name="Milligan, Drew" userId="S::drew.milligan@okstate.edu::ca259595-d208-4eb4-922f-90c9f3b1afc0" providerId="AD" clId="Web-{76D4B553-CF59-4B58-BB0E-58A7B343375D}" dt="2023-08-01T23:25:52.015" v="10" actId="1076"/>
          <ac:spMkLst>
            <pc:docMk/>
            <pc:sldMk cId="3226653862" sldId="272"/>
            <ac:spMk id="9" creationId="{6C8F6D14-B122-DA15-0C4E-F42A9296D865}"/>
          </ac:spMkLst>
        </pc:spChg>
      </pc:sldChg>
    </pc:docChg>
  </pc:docChgLst>
  <pc:docChgLst>
    <pc:chgData name="Milligan, Drew" userId="S::drew.milligan@okstate.edu::ca259595-d208-4eb4-922f-90c9f3b1afc0" providerId="AD" clId="Web-{E9789F86-8E9D-4EC9-9E9E-77BAEE91BD3B}"/>
    <pc:docChg chg="modSld">
      <pc:chgData name="Milligan, Drew" userId="S::drew.milligan@okstate.edu::ca259595-d208-4eb4-922f-90c9f3b1afc0" providerId="AD" clId="Web-{E9789F86-8E9D-4EC9-9E9E-77BAEE91BD3B}" dt="2023-07-06T17:57:58.495" v="218" actId="20577"/>
      <pc:docMkLst>
        <pc:docMk/>
      </pc:docMkLst>
      <pc:sldChg chg="modSp">
        <pc:chgData name="Milligan, Drew" userId="S::drew.milligan@okstate.edu::ca259595-d208-4eb4-922f-90c9f3b1afc0" providerId="AD" clId="Web-{E9789F86-8E9D-4EC9-9E9E-77BAEE91BD3B}" dt="2023-07-06T17:57:58.495" v="218" actId="20577"/>
        <pc:sldMkLst>
          <pc:docMk/>
          <pc:sldMk cId="472649599" sldId="256"/>
        </pc:sldMkLst>
        <pc:spChg chg="mod">
          <ac:chgData name="Milligan, Drew" userId="S::drew.milligan@okstate.edu::ca259595-d208-4eb4-922f-90c9f3b1afc0" providerId="AD" clId="Web-{E9789F86-8E9D-4EC9-9E9E-77BAEE91BD3B}" dt="2023-07-06T17:57:58.495" v="218" actId="20577"/>
          <ac:spMkLst>
            <pc:docMk/>
            <pc:sldMk cId="472649599" sldId="256"/>
            <ac:spMk id="6" creationId="{FF97413B-094E-D1D0-6D5F-DA975FCECCC4}"/>
          </ac:spMkLst>
        </pc:spChg>
      </pc:sldChg>
      <pc:sldChg chg="modSp">
        <pc:chgData name="Milligan, Drew" userId="S::drew.milligan@okstate.edu::ca259595-d208-4eb4-922f-90c9f3b1afc0" providerId="AD" clId="Web-{E9789F86-8E9D-4EC9-9E9E-77BAEE91BD3B}" dt="2023-07-06T17:57:22.228" v="189" actId="20577"/>
        <pc:sldMkLst>
          <pc:docMk/>
          <pc:sldMk cId="3760505322" sldId="265"/>
        </pc:sldMkLst>
        <pc:spChg chg="mod">
          <ac:chgData name="Milligan, Drew" userId="S::drew.milligan@okstate.edu::ca259595-d208-4eb4-922f-90c9f3b1afc0" providerId="AD" clId="Web-{E9789F86-8E9D-4EC9-9E9E-77BAEE91BD3B}" dt="2023-07-06T17:57:22.228" v="189" actId="20577"/>
          <ac:spMkLst>
            <pc:docMk/>
            <pc:sldMk cId="3760505322" sldId="265"/>
            <ac:spMk id="9" creationId="{6C8F6D14-B122-DA15-0C4E-F42A9296D865}"/>
          </ac:spMkLst>
        </pc:spChg>
      </pc:sldChg>
      <pc:sldChg chg="modSp">
        <pc:chgData name="Milligan, Drew" userId="S::drew.milligan@okstate.edu::ca259595-d208-4eb4-922f-90c9f3b1afc0" providerId="AD" clId="Web-{E9789F86-8E9D-4EC9-9E9E-77BAEE91BD3B}" dt="2023-07-06T17:57:47.823" v="216" actId="20577"/>
        <pc:sldMkLst>
          <pc:docMk/>
          <pc:sldMk cId="3226653862" sldId="272"/>
        </pc:sldMkLst>
        <pc:spChg chg="mod">
          <ac:chgData name="Milligan, Drew" userId="S::drew.milligan@okstate.edu::ca259595-d208-4eb4-922f-90c9f3b1afc0" providerId="AD" clId="Web-{E9789F86-8E9D-4EC9-9E9E-77BAEE91BD3B}" dt="2023-07-06T17:57:47.823" v="216" actId="20577"/>
          <ac:spMkLst>
            <pc:docMk/>
            <pc:sldMk cId="3226653862" sldId="272"/>
            <ac:spMk id="9" creationId="{6C8F6D14-B122-DA15-0C4E-F42A9296D865}"/>
          </ac:spMkLst>
        </pc:spChg>
      </pc:sldChg>
    </pc:docChg>
  </pc:docChgLst>
  <pc:docChgLst>
    <pc:chgData name="Milligan, Drew" userId="S::drew.milligan@okstate.edu::ca259595-d208-4eb4-922f-90c9f3b1afc0" providerId="AD" clId="Web-{78E8D129-4584-48F4-9A91-C92AAAC8B080}"/>
    <pc:docChg chg="delSld modSld sldOrd">
      <pc:chgData name="Milligan, Drew" userId="S::drew.milligan@okstate.edu::ca259595-d208-4eb4-922f-90c9f3b1afc0" providerId="AD" clId="Web-{78E8D129-4584-48F4-9A91-C92AAAC8B080}" dt="2023-07-25T23:11:55.371" v="232" actId="20577"/>
      <pc:docMkLst>
        <pc:docMk/>
      </pc:docMkLst>
      <pc:sldChg chg="modSp">
        <pc:chgData name="Milligan, Drew" userId="S::drew.milligan@okstate.edu::ca259595-d208-4eb4-922f-90c9f3b1afc0" providerId="AD" clId="Web-{78E8D129-4584-48F4-9A91-C92AAAC8B080}" dt="2023-07-25T22:50:13.041" v="0" actId="20577"/>
        <pc:sldMkLst>
          <pc:docMk/>
          <pc:sldMk cId="472649599" sldId="256"/>
        </pc:sldMkLst>
        <pc:spChg chg="mod">
          <ac:chgData name="Milligan, Drew" userId="S::drew.milligan@okstate.edu::ca259595-d208-4eb4-922f-90c9f3b1afc0" providerId="AD" clId="Web-{78E8D129-4584-48F4-9A91-C92AAAC8B080}" dt="2023-07-25T22:50:13.041" v="0" actId="20577"/>
          <ac:spMkLst>
            <pc:docMk/>
            <pc:sldMk cId="472649599" sldId="256"/>
            <ac:spMk id="6" creationId="{FF97413B-094E-D1D0-6D5F-DA975FCECCC4}"/>
          </ac:spMkLst>
        </pc:spChg>
      </pc:sldChg>
      <pc:sldChg chg="modSp">
        <pc:chgData name="Milligan, Drew" userId="S::drew.milligan@okstate.edu::ca259595-d208-4eb4-922f-90c9f3b1afc0" providerId="AD" clId="Web-{78E8D129-4584-48F4-9A91-C92AAAC8B080}" dt="2023-07-25T23:07:38.486" v="194" actId="1076"/>
        <pc:sldMkLst>
          <pc:docMk/>
          <pc:sldMk cId="3760505322" sldId="265"/>
        </pc:sldMkLst>
        <pc:spChg chg="mod">
          <ac:chgData name="Milligan, Drew" userId="S::drew.milligan@okstate.edu::ca259595-d208-4eb4-922f-90c9f3b1afc0" providerId="AD" clId="Web-{78E8D129-4584-48F4-9A91-C92AAAC8B080}" dt="2023-07-25T23:07:38.486" v="194" actId="1076"/>
          <ac:spMkLst>
            <pc:docMk/>
            <pc:sldMk cId="3760505322" sldId="265"/>
            <ac:spMk id="9" creationId="{6C8F6D14-B122-DA15-0C4E-F42A9296D865}"/>
          </ac:spMkLst>
        </pc:spChg>
      </pc:sldChg>
      <pc:sldChg chg="modSp">
        <pc:chgData name="Milligan, Drew" userId="S::drew.milligan@okstate.edu::ca259595-d208-4eb4-922f-90c9f3b1afc0" providerId="AD" clId="Web-{78E8D129-4584-48F4-9A91-C92AAAC8B080}" dt="2023-07-25T22:52:04.311" v="26" actId="20577"/>
        <pc:sldMkLst>
          <pc:docMk/>
          <pc:sldMk cId="2628228781" sldId="268"/>
        </pc:sldMkLst>
        <pc:spChg chg="mod">
          <ac:chgData name="Milligan, Drew" userId="S::drew.milligan@okstate.edu::ca259595-d208-4eb4-922f-90c9f3b1afc0" providerId="AD" clId="Web-{78E8D129-4584-48F4-9A91-C92AAAC8B080}" dt="2023-07-25T22:52:04.311" v="26" actId="20577"/>
          <ac:spMkLst>
            <pc:docMk/>
            <pc:sldMk cId="2628228781" sldId="268"/>
            <ac:spMk id="9" creationId="{6C8F6D14-B122-DA15-0C4E-F42A9296D865}"/>
          </ac:spMkLst>
        </pc:spChg>
      </pc:sldChg>
      <pc:sldChg chg="ord">
        <pc:chgData name="Milligan, Drew" userId="S::drew.milligan@okstate.edu::ca259595-d208-4eb4-922f-90c9f3b1afc0" providerId="AD" clId="Web-{78E8D129-4584-48F4-9A91-C92AAAC8B080}" dt="2023-07-25T23:07:43.689" v="196"/>
        <pc:sldMkLst>
          <pc:docMk/>
          <pc:sldMk cId="1373986372" sldId="271"/>
        </pc:sldMkLst>
      </pc:sldChg>
      <pc:sldChg chg="modSp">
        <pc:chgData name="Milligan, Drew" userId="S::drew.milligan@okstate.edu::ca259595-d208-4eb4-922f-90c9f3b1afc0" providerId="AD" clId="Web-{78E8D129-4584-48F4-9A91-C92AAAC8B080}" dt="2023-07-25T23:11:55.371" v="232" actId="20577"/>
        <pc:sldMkLst>
          <pc:docMk/>
          <pc:sldMk cId="3226653862" sldId="272"/>
        </pc:sldMkLst>
        <pc:spChg chg="mod">
          <ac:chgData name="Milligan, Drew" userId="S::drew.milligan@okstate.edu::ca259595-d208-4eb4-922f-90c9f3b1afc0" providerId="AD" clId="Web-{78E8D129-4584-48F4-9A91-C92AAAC8B080}" dt="2023-07-25T23:11:55.371" v="232" actId="20577"/>
          <ac:spMkLst>
            <pc:docMk/>
            <pc:sldMk cId="3226653862" sldId="272"/>
            <ac:spMk id="9" creationId="{6C8F6D14-B122-DA15-0C4E-F42A9296D865}"/>
          </ac:spMkLst>
        </pc:spChg>
      </pc:sldChg>
      <pc:sldChg chg="del">
        <pc:chgData name="Milligan, Drew" userId="S::drew.milligan@okstate.edu::ca259595-d208-4eb4-922f-90c9f3b1afc0" providerId="AD" clId="Web-{78E8D129-4584-48F4-9A91-C92AAAC8B080}" dt="2023-07-25T23:07:16.532" v="184"/>
        <pc:sldMkLst>
          <pc:docMk/>
          <pc:sldMk cId="2820342877" sldId="273"/>
        </pc:sldMkLst>
      </pc:sldChg>
      <pc:sldChg chg="del">
        <pc:chgData name="Milligan, Drew" userId="S::drew.milligan@okstate.edu::ca259595-d208-4eb4-922f-90c9f3b1afc0" providerId="AD" clId="Web-{78E8D129-4584-48F4-9A91-C92AAAC8B080}" dt="2023-07-25T22:52:16.937" v="27"/>
        <pc:sldMkLst>
          <pc:docMk/>
          <pc:sldMk cId="2453402578" sldId="275"/>
        </pc:sldMkLst>
      </pc:sldChg>
      <pc:sldChg chg="modSp ord">
        <pc:chgData name="Milligan, Drew" userId="S::drew.milligan@okstate.edu::ca259595-d208-4eb4-922f-90c9f3b1afc0" providerId="AD" clId="Web-{78E8D129-4584-48F4-9A91-C92AAAC8B080}" dt="2023-07-25T23:08:27.550" v="220" actId="20577"/>
        <pc:sldMkLst>
          <pc:docMk/>
          <pc:sldMk cId="1671489973" sldId="277"/>
        </pc:sldMkLst>
        <pc:spChg chg="mod">
          <ac:chgData name="Milligan, Drew" userId="S::drew.milligan@okstate.edu::ca259595-d208-4eb4-922f-90c9f3b1afc0" providerId="AD" clId="Web-{78E8D129-4584-48F4-9A91-C92AAAC8B080}" dt="2023-07-25T23:08:27.550" v="220" actId="20577"/>
          <ac:spMkLst>
            <pc:docMk/>
            <pc:sldMk cId="1671489973" sldId="277"/>
            <ac:spMk id="9" creationId="{6C8F6D14-B122-DA15-0C4E-F42A9296D865}"/>
          </ac:spMkLst>
        </pc:spChg>
      </pc:sldChg>
    </pc:docChg>
  </pc:docChgLst>
  <pc:docChgLst>
    <pc:chgData name="Hagelberg, Mason Scott" userId="S::mason.hagelberg@okstate.edu::17d6292a-0580-4c46-afea-4888614357c9" providerId="AD" clId="Web-{E8DC54B2-84F8-42CB-8B8A-343140BE48BA}"/>
    <pc:docChg chg="modSld">
      <pc:chgData name="Hagelberg, Mason Scott" userId="S::mason.hagelberg@okstate.edu::17d6292a-0580-4c46-afea-4888614357c9" providerId="AD" clId="Web-{E8DC54B2-84F8-42CB-8B8A-343140BE48BA}" dt="2024-01-23T21:15:25.050" v="195" actId="20577"/>
      <pc:docMkLst>
        <pc:docMk/>
      </pc:docMkLst>
      <pc:sldChg chg="modSp">
        <pc:chgData name="Hagelberg, Mason Scott" userId="S::mason.hagelberg@okstate.edu::17d6292a-0580-4c46-afea-4888614357c9" providerId="AD" clId="Web-{E8DC54B2-84F8-42CB-8B8A-343140BE48BA}" dt="2024-01-23T20:46:39.888" v="67" actId="20577"/>
        <pc:sldMkLst>
          <pc:docMk/>
          <pc:sldMk cId="472649599" sldId="256"/>
        </pc:sldMkLst>
        <pc:spChg chg="mod">
          <ac:chgData name="Hagelberg, Mason Scott" userId="S::mason.hagelberg@okstate.edu::17d6292a-0580-4c46-afea-4888614357c9" providerId="AD" clId="Web-{E8DC54B2-84F8-42CB-8B8A-343140BE48BA}" dt="2024-01-23T20:46:39.888" v="67" actId="20577"/>
          <ac:spMkLst>
            <pc:docMk/>
            <pc:sldMk cId="472649599" sldId="256"/>
            <ac:spMk id="6" creationId="{FF97413B-094E-D1D0-6D5F-DA975FCECCC4}"/>
          </ac:spMkLst>
        </pc:spChg>
      </pc:sldChg>
      <pc:sldChg chg="modSp">
        <pc:chgData name="Hagelberg, Mason Scott" userId="S::mason.hagelberg@okstate.edu::17d6292a-0580-4c46-afea-4888614357c9" providerId="AD" clId="Web-{E8DC54B2-84F8-42CB-8B8A-343140BE48BA}" dt="2024-01-23T21:00:45.687" v="186" actId="20577"/>
        <pc:sldMkLst>
          <pc:docMk/>
          <pc:sldMk cId="1890711407" sldId="272"/>
        </pc:sldMkLst>
        <pc:spChg chg="mod">
          <ac:chgData name="Hagelberg, Mason Scott" userId="S::mason.hagelberg@okstate.edu::17d6292a-0580-4c46-afea-4888614357c9" providerId="AD" clId="Web-{E8DC54B2-84F8-42CB-8B8A-343140BE48BA}" dt="2024-01-23T21:00:45.687" v="186" actId="20577"/>
          <ac:spMkLst>
            <pc:docMk/>
            <pc:sldMk cId="1890711407" sldId="272"/>
            <ac:spMk id="9" creationId="{6C8F6D14-B122-DA15-0C4E-F42A9296D865}"/>
          </ac:spMkLst>
        </pc:spChg>
      </pc:sldChg>
      <pc:sldChg chg="modSp">
        <pc:chgData name="Hagelberg, Mason Scott" userId="S::mason.hagelberg@okstate.edu::17d6292a-0580-4c46-afea-4888614357c9" providerId="AD" clId="Web-{E8DC54B2-84F8-42CB-8B8A-343140BE48BA}" dt="2024-01-23T20:46:01.481" v="44" actId="20577"/>
        <pc:sldMkLst>
          <pc:docMk/>
          <pc:sldMk cId="2264923553" sldId="276"/>
        </pc:sldMkLst>
        <pc:spChg chg="mod">
          <ac:chgData name="Hagelberg, Mason Scott" userId="S::mason.hagelberg@okstate.edu::17d6292a-0580-4c46-afea-4888614357c9" providerId="AD" clId="Web-{E8DC54B2-84F8-42CB-8B8A-343140BE48BA}" dt="2024-01-23T20:46:01.481" v="44" actId="20577"/>
          <ac:spMkLst>
            <pc:docMk/>
            <pc:sldMk cId="2264923553" sldId="276"/>
            <ac:spMk id="9" creationId="{6C8F6D14-B122-DA15-0C4E-F42A9296D865}"/>
          </ac:spMkLst>
        </pc:spChg>
      </pc:sldChg>
      <pc:sldChg chg="modSp">
        <pc:chgData name="Hagelberg, Mason Scott" userId="S::mason.hagelberg@okstate.edu::17d6292a-0580-4c46-afea-4888614357c9" providerId="AD" clId="Web-{E8DC54B2-84F8-42CB-8B8A-343140BE48BA}" dt="2024-01-23T20:50:40.550" v="86" actId="20577"/>
        <pc:sldMkLst>
          <pc:docMk/>
          <pc:sldMk cId="552272929" sldId="277"/>
        </pc:sldMkLst>
        <pc:spChg chg="mod">
          <ac:chgData name="Hagelberg, Mason Scott" userId="S::mason.hagelberg@okstate.edu::17d6292a-0580-4c46-afea-4888614357c9" providerId="AD" clId="Web-{E8DC54B2-84F8-42CB-8B8A-343140BE48BA}" dt="2024-01-23T20:50:40.550" v="86" actId="20577"/>
          <ac:spMkLst>
            <pc:docMk/>
            <pc:sldMk cId="552272929" sldId="277"/>
            <ac:spMk id="9" creationId="{5DDCF1AC-9A63-F1D8-DDDD-C0E95FB3AE70}"/>
          </ac:spMkLst>
        </pc:spChg>
      </pc:sldChg>
      <pc:sldChg chg="delSp modSp">
        <pc:chgData name="Hagelberg, Mason Scott" userId="S::mason.hagelberg@okstate.edu::17d6292a-0580-4c46-afea-4888614357c9" providerId="AD" clId="Web-{E8DC54B2-84F8-42CB-8B8A-343140BE48BA}" dt="2024-01-23T21:15:11.596" v="188"/>
        <pc:sldMkLst>
          <pc:docMk/>
          <pc:sldMk cId="1447809778" sldId="278"/>
        </pc:sldMkLst>
        <pc:spChg chg="del mod">
          <ac:chgData name="Hagelberg, Mason Scott" userId="S::mason.hagelberg@okstate.edu::17d6292a-0580-4c46-afea-4888614357c9" providerId="AD" clId="Web-{E8DC54B2-84F8-42CB-8B8A-343140BE48BA}" dt="2024-01-23T21:15:11.596" v="188"/>
          <ac:spMkLst>
            <pc:docMk/>
            <pc:sldMk cId="1447809778" sldId="278"/>
            <ac:spMk id="9" creationId="{8F1A1B5C-163D-C573-8416-83ECC94ACD8E}"/>
          </ac:spMkLst>
        </pc:spChg>
      </pc:sldChg>
      <pc:sldChg chg="modSp">
        <pc:chgData name="Hagelberg, Mason Scott" userId="S::mason.hagelberg@okstate.edu::17d6292a-0580-4c46-afea-4888614357c9" providerId="AD" clId="Web-{E8DC54B2-84F8-42CB-8B8A-343140BE48BA}" dt="2024-01-23T21:15:25.050" v="195" actId="20577"/>
        <pc:sldMkLst>
          <pc:docMk/>
          <pc:sldMk cId="4248389756" sldId="286"/>
        </pc:sldMkLst>
        <pc:spChg chg="mod">
          <ac:chgData name="Hagelberg, Mason Scott" userId="S::mason.hagelberg@okstate.edu::17d6292a-0580-4c46-afea-4888614357c9" providerId="AD" clId="Web-{E8DC54B2-84F8-42CB-8B8A-343140BE48BA}" dt="2024-01-23T21:15:25.050" v="195" actId="20577"/>
          <ac:spMkLst>
            <pc:docMk/>
            <pc:sldMk cId="4248389756" sldId="286"/>
            <ac:spMk id="9" creationId="{F38FAD67-7F52-0D8C-941A-FA5A549680BF}"/>
          </ac:spMkLst>
        </pc:spChg>
      </pc:sldChg>
    </pc:docChg>
  </pc:docChgLst>
  <pc:docChgLst>
    <pc:chgData name="Milligan, Drew" userId="ca259595-d208-4eb4-922f-90c9f3b1afc0" providerId="ADAL" clId="{46F79C36-E978-44EA-8DE9-410FF78B0880}"/>
    <pc:docChg chg="undo custSel addSld delSld modSld">
      <pc:chgData name="Milligan, Drew" userId="ca259595-d208-4eb4-922f-90c9f3b1afc0" providerId="ADAL" clId="{46F79C36-E978-44EA-8DE9-410FF78B0880}" dt="2023-01-19T19:00:30.870" v="2204" actId="20577"/>
      <pc:docMkLst>
        <pc:docMk/>
      </pc:docMkLst>
      <pc:sldChg chg="addSp delSp modSp del mod">
        <pc:chgData name="Milligan, Drew" userId="ca259595-d208-4eb4-922f-90c9f3b1afc0" providerId="ADAL" clId="{46F79C36-E978-44EA-8DE9-410FF78B0880}" dt="2023-01-19T01:17:30.780" v="608" actId="2696"/>
        <pc:sldMkLst>
          <pc:docMk/>
          <pc:sldMk cId="1962369544" sldId="259"/>
        </pc:sldMkLst>
        <pc:spChg chg="add del mod">
          <ac:chgData name="Milligan, Drew" userId="ca259595-d208-4eb4-922f-90c9f3b1afc0" providerId="ADAL" clId="{46F79C36-E978-44EA-8DE9-410FF78B0880}" dt="2023-01-19T00:59:05.040" v="38"/>
          <ac:spMkLst>
            <pc:docMk/>
            <pc:sldMk cId="1962369544" sldId="259"/>
            <ac:spMk id="2" creationId="{FD327618-2598-5265-D0B1-8E7DDA435D6D}"/>
          </ac:spMkLst>
        </pc:spChg>
        <pc:spChg chg="add del mod">
          <ac:chgData name="Milligan, Drew" userId="ca259595-d208-4eb4-922f-90c9f3b1afc0" providerId="ADAL" clId="{46F79C36-E978-44EA-8DE9-410FF78B0880}" dt="2023-01-19T00:59:43.407" v="43"/>
          <ac:spMkLst>
            <pc:docMk/>
            <pc:sldMk cId="1962369544" sldId="259"/>
            <ac:spMk id="3" creationId="{81691F56-234E-279A-3B2E-C124131DE73D}"/>
          </ac:spMkLst>
        </pc:spChg>
        <pc:spChg chg="mod">
          <ac:chgData name="Milligan, Drew" userId="ca259595-d208-4eb4-922f-90c9f3b1afc0" providerId="ADAL" clId="{46F79C36-E978-44EA-8DE9-410FF78B0880}" dt="2023-01-19T00:59:27.940" v="40" actId="1076"/>
          <ac:spMkLst>
            <pc:docMk/>
            <pc:sldMk cId="1962369544" sldId="259"/>
            <ac:spMk id="4" creationId="{F20ABD6A-51D5-F6B3-4286-807A86DEB146}"/>
          </ac:spMkLst>
        </pc:spChg>
        <pc:spChg chg="mod">
          <ac:chgData name="Milligan, Drew" userId="ca259595-d208-4eb4-922f-90c9f3b1afc0" providerId="ADAL" clId="{46F79C36-E978-44EA-8DE9-410FF78B0880}" dt="2023-01-19T01:17:09.900" v="602" actId="1076"/>
          <ac:spMkLst>
            <pc:docMk/>
            <pc:sldMk cId="1962369544" sldId="259"/>
            <ac:spMk id="5" creationId="{B136CF6D-CC1F-4F08-33AD-C70D71E4B2EF}"/>
          </ac:spMkLst>
        </pc:spChg>
        <pc:spChg chg="add del mod">
          <ac:chgData name="Milligan, Drew" userId="ca259595-d208-4eb4-922f-90c9f3b1afc0" providerId="ADAL" clId="{46F79C36-E978-44EA-8DE9-410FF78B0880}" dt="2023-01-19T01:01:34.319" v="154" actId="478"/>
          <ac:spMkLst>
            <pc:docMk/>
            <pc:sldMk cId="1962369544" sldId="259"/>
            <ac:spMk id="7" creationId="{486C0C38-AC86-B613-0404-818EB050B848}"/>
          </ac:spMkLst>
        </pc:spChg>
        <pc:spChg chg="add mod">
          <ac:chgData name="Milligan, Drew" userId="ca259595-d208-4eb4-922f-90c9f3b1afc0" providerId="ADAL" clId="{46F79C36-E978-44EA-8DE9-410FF78B0880}" dt="2023-01-19T01:11:00.764" v="563" actId="20578"/>
          <ac:spMkLst>
            <pc:docMk/>
            <pc:sldMk cId="1962369544" sldId="259"/>
            <ac:spMk id="9" creationId="{6C8F6D14-B122-DA15-0C4E-F42A9296D865}"/>
          </ac:spMkLst>
        </pc:spChg>
        <pc:picChg chg="add del">
          <ac:chgData name="Milligan, Drew" userId="ca259595-d208-4eb4-922f-90c9f3b1afc0" providerId="ADAL" clId="{46F79C36-E978-44EA-8DE9-410FF78B0880}" dt="2023-01-18T22:56:57.315" v="10" actId="478"/>
          <ac:picMkLst>
            <pc:docMk/>
            <pc:sldMk cId="1962369544" sldId="259"/>
            <ac:picMk id="3" creationId="{E86FCE67-DF95-DF64-7B55-2C8A2E983198}"/>
          </ac:picMkLst>
        </pc:picChg>
        <pc:picChg chg="add del mod">
          <ac:chgData name="Milligan, Drew" userId="ca259595-d208-4eb4-922f-90c9f3b1afc0" providerId="ADAL" clId="{46F79C36-E978-44EA-8DE9-410FF78B0880}" dt="2023-01-19T01:17:13.780" v="603" actId="478"/>
          <ac:picMkLst>
            <pc:docMk/>
            <pc:sldMk cId="1962369544" sldId="259"/>
            <ac:picMk id="8" creationId="{3295226B-D322-BE37-1216-0002AC411E2D}"/>
          </ac:picMkLst>
        </pc:picChg>
        <pc:picChg chg="add del mod modCrop">
          <ac:chgData name="Milligan, Drew" userId="ca259595-d208-4eb4-922f-90c9f3b1afc0" providerId="ADAL" clId="{46F79C36-E978-44EA-8DE9-410FF78B0880}" dt="2023-01-19T01:17:15.765" v="607" actId="478"/>
          <ac:picMkLst>
            <pc:docMk/>
            <pc:sldMk cId="1962369544" sldId="259"/>
            <ac:picMk id="11" creationId="{925F8E6F-665A-F114-9458-2E3B91D32B87}"/>
          </ac:picMkLst>
        </pc:picChg>
        <pc:picChg chg="add del mod modCrop">
          <ac:chgData name="Milligan, Drew" userId="ca259595-d208-4eb4-922f-90c9f3b1afc0" providerId="ADAL" clId="{46F79C36-E978-44EA-8DE9-410FF78B0880}" dt="2023-01-19T01:17:15.152" v="606" actId="478"/>
          <ac:picMkLst>
            <pc:docMk/>
            <pc:sldMk cId="1962369544" sldId="259"/>
            <ac:picMk id="13" creationId="{85FBF06A-F9E2-2847-836C-ACCC283F8175}"/>
          </ac:picMkLst>
        </pc:picChg>
        <pc:picChg chg="add del mod modCrop">
          <ac:chgData name="Milligan, Drew" userId="ca259595-d208-4eb4-922f-90c9f3b1afc0" providerId="ADAL" clId="{46F79C36-E978-44EA-8DE9-410FF78B0880}" dt="2023-01-19T01:17:14.479" v="604" actId="478"/>
          <ac:picMkLst>
            <pc:docMk/>
            <pc:sldMk cId="1962369544" sldId="259"/>
            <ac:picMk id="15" creationId="{C0A504DB-E3C7-ED0D-3DEB-4B77C42DF279}"/>
          </ac:picMkLst>
        </pc:picChg>
      </pc:sldChg>
      <pc:sldChg chg="modSp mod">
        <pc:chgData name="Milligan, Drew" userId="ca259595-d208-4eb4-922f-90c9f3b1afc0" providerId="ADAL" clId="{46F79C36-E978-44EA-8DE9-410FF78B0880}" dt="2023-01-18T22:50:36.245" v="8" actId="20577"/>
        <pc:sldMkLst>
          <pc:docMk/>
          <pc:sldMk cId="2547416352" sldId="261"/>
        </pc:sldMkLst>
        <pc:spChg chg="mod">
          <ac:chgData name="Milligan, Drew" userId="ca259595-d208-4eb4-922f-90c9f3b1afc0" providerId="ADAL" clId="{46F79C36-E978-44EA-8DE9-410FF78B0880}" dt="2023-01-18T22:50:36.245" v="8" actId="20577"/>
          <ac:spMkLst>
            <pc:docMk/>
            <pc:sldMk cId="2547416352" sldId="261"/>
            <ac:spMk id="2" creationId="{CD12505D-5764-1EAF-6A8A-FEFF45EDE678}"/>
          </ac:spMkLst>
        </pc:spChg>
      </pc:sldChg>
      <pc:sldChg chg="modSp add del mod">
        <pc:chgData name="Milligan, Drew" userId="ca259595-d208-4eb4-922f-90c9f3b1afc0" providerId="ADAL" clId="{46F79C36-E978-44EA-8DE9-410FF78B0880}" dt="2023-01-19T01:18:26.098" v="624" actId="2696"/>
        <pc:sldMkLst>
          <pc:docMk/>
          <pc:sldMk cId="2205750518" sldId="262"/>
        </pc:sldMkLst>
        <pc:spChg chg="mod">
          <ac:chgData name="Milligan, Drew" userId="ca259595-d208-4eb4-922f-90c9f3b1afc0" providerId="ADAL" clId="{46F79C36-E978-44EA-8DE9-410FF78B0880}" dt="2023-01-19T01:18:03.468" v="622" actId="1076"/>
          <ac:spMkLst>
            <pc:docMk/>
            <pc:sldMk cId="2205750518" sldId="262"/>
            <ac:spMk id="4" creationId="{F20ABD6A-51D5-F6B3-4286-807A86DEB146}"/>
          </ac:spMkLst>
        </pc:spChg>
        <pc:spChg chg="mod">
          <ac:chgData name="Milligan, Drew" userId="ca259595-d208-4eb4-922f-90c9f3b1afc0" providerId="ADAL" clId="{46F79C36-E978-44EA-8DE9-410FF78B0880}" dt="2023-01-19T01:17:53.836" v="621" actId="1076"/>
          <ac:spMkLst>
            <pc:docMk/>
            <pc:sldMk cId="2205750518" sldId="262"/>
            <ac:spMk id="5" creationId="{B136CF6D-CC1F-4F08-33AD-C70D71E4B2EF}"/>
          </ac:spMkLst>
        </pc:spChg>
      </pc:sldChg>
      <pc:sldChg chg="new del">
        <pc:chgData name="Milligan, Drew" userId="ca259595-d208-4eb4-922f-90c9f3b1afc0" providerId="ADAL" clId="{46F79C36-E978-44EA-8DE9-410FF78B0880}" dt="2023-01-19T01:16:09.221" v="591" actId="2696"/>
        <pc:sldMkLst>
          <pc:docMk/>
          <pc:sldMk cId="2419191504" sldId="262"/>
        </pc:sldMkLst>
      </pc:sldChg>
      <pc:sldChg chg="modSp add mod">
        <pc:chgData name="Milligan, Drew" userId="ca259595-d208-4eb4-922f-90c9f3b1afc0" providerId="ADAL" clId="{46F79C36-E978-44EA-8DE9-410FF78B0880}" dt="2023-01-19T18:57:51.958" v="1874" actId="14"/>
        <pc:sldMkLst>
          <pc:docMk/>
          <pc:sldMk cId="2896241298" sldId="263"/>
        </pc:sldMkLst>
        <pc:spChg chg="mod">
          <ac:chgData name="Milligan, Drew" userId="ca259595-d208-4eb4-922f-90c9f3b1afc0" providerId="ADAL" clId="{46F79C36-E978-44EA-8DE9-410FF78B0880}" dt="2023-01-19T01:18:31.789" v="625" actId="1076"/>
          <ac:spMkLst>
            <pc:docMk/>
            <pc:sldMk cId="2896241298" sldId="263"/>
            <ac:spMk id="5" creationId="{B136CF6D-CC1F-4F08-33AD-C70D71E4B2EF}"/>
          </ac:spMkLst>
        </pc:spChg>
        <pc:spChg chg="mod">
          <ac:chgData name="Milligan, Drew" userId="ca259595-d208-4eb4-922f-90c9f3b1afc0" providerId="ADAL" clId="{46F79C36-E978-44EA-8DE9-410FF78B0880}" dt="2023-01-19T18:57:51.958" v="1874" actId="14"/>
          <ac:spMkLst>
            <pc:docMk/>
            <pc:sldMk cId="2896241298" sldId="263"/>
            <ac:spMk id="9" creationId="{6C8F6D14-B122-DA15-0C4E-F42A9296D865}"/>
          </ac:spMkLst>
        </pc:spChg>
        <pc:picChg chg="mod">
          <ac:chgData name="Milligan, Drew" userId="ca259595-d208-4eb4-922f-90c9f3b1afc0" providerId="ADAL" clId="{46F79C36-E978-44EA-8DE9-410FF78B0880}" dt="2023-01-19T18:57:40.929" v="1864" actId="1076"/>
          <ac:picMkLst>
            <pc:docMk/>
            <pc:sldMk cId="2896241298" sldId="263"/>
            <ac:picMk id="11" creationId="{925F8E6F-665A-F114-9458-2E3B91D32B87}"/>
          </ac:picMkLst>
        </pc:picChg>
        <pc:picChg chg="mod">
          <ac:chgData name="Milligan, Drew" userId="ca259595-d208-4eb4-922f-90c9f3b1afc0" providerId="ADAL" clId="{46F79C36-E978-44EA-8DE9-410FF78B0880}" dt="2023-01-19T18:57:33.995" v="1862" actId="1076"/>
          <ac:picMkLst>
            <pc:docMk/>
            <pc:sldMk cId="2896241298" sldId="263"/>
            <ac:picMk id="13" creationId="{85FBF06A-F9E2-2847-836C-ACCC283F8175}"/>
          </ac:picMkLst>
        </pc:picChg>
        <pc:picChg chg="mod">
          <ac:chgData name="Milligan, Drew" userId="ca259595-d208-4eb4-922f-90c9f3b1afc0" providerId="ADAL" clId="{46F79C36-E978-44EA-8DE9-410FF78B0880}" dt="2023-01-19T18:57:37.329" v="1863" actId="1076"/>
          <ac:picMkLst>
            <pc:docMk/>
            <pc:sldMk cId="2896241298" sldId="263"/>
            <ac:picMk id="15" creationId="{C0A504DB-E3C7-ED0D-3DEB-4B77C42DF279}"/>
          </ac:picMkLst>
        </pc:picChg>
      </pc:sldChg>
      <pc:sldChg chg="addSp delSp modSp add mod">
        <pc:chgData name="Milligan, Drew" userId="ca259595-d208-4eb4-922f-90c9f3b1afc0" providerId="ADAL" clId="{46F79C36-E978-44EA-8DE9-410FF78B0880}" dt="2023-01-19T18:59:46.831" v="2129" actId="20577"/>
        <pc:sldMkLst>
          <pc:docMk/>
          <pc:sldMk cId="2110024850" sldId="264"/>
        </pc:sldMkLst>
        <pc:spChg chg="mod">
          <ac:chgData name="Milligan, Drew" userId="ca259595-d208-4eb4-922f-90c9f3b1afc0" providerId="ADAL" clId="{46F79C36-E978-44EA-8DE9-410FF78B0880}" dt="2023-01-19T01:18:51.202" v="645" actId="1076"/>
          <ac:spMkLst>
            <pc:docMk/>
            <pc:sldMk cId="2110024850" sldId="264"/>
            <ac:spMk id="5" creationId="{B136CF6D-CC1F-4F08-33AD-C70D71E4B2EF}"/>
          </ac:spMkLst>
        </pc:spChg>
        <pc:spChg chg="mod">
          <ac:chgData name="Milligan, Drew" userId="ca259595-d208-4eb4-922f-90c9f3b1afc0" providerId="ADAL" clId="{46F79C36-E978-44EA-8DE9-410FF78B0880}" dt="2023-01-19T18:59:46.831" v="2129" actId="20577"/>
          <ac:spMkLst>
            <pc:docMk/>
            <pc:sldMk cId="2110024850" sldId="264"/>
            <ac:spMk id="9" creationId="{6C8F6D14-B122-DA15-0C4E-F42A9296D865}"/>
          </ac:spMkLst>
        </pc:spChg>
        <pc:spChg chg="add mod">
          <ac:chgData name="Milligan, Drew" userId="ca259595-d208-4eb4-922f-90c9f3b1afc0" providerId="ADAL" clId="{46F79C36-E978-44EA-8DE9-410FF78B0880}" dt="2023-01-19T01:27:56.107" v="741" actId="1076"/>
          <ac:spMkLst>
            <pc:docMk/>
            <pc:sldMk cId="2110024850" sldId="264"/>
            <ac:spMk id="16" creationId="{1283435C-9FA6-3BC8-108F-2F84E92CBBBC}"/>
          </ac:spMkLst>
        </pc:spChg>
        <pc:spChg chg="add mod">
          <ac:chgData name="Milligan, Drew" userId="ca259595-d208-4eb4-922f-90c9f3b1afc0" providerId="ADAL" clId="{46F79C36-E978-44EA-8DE9-410FF78B0880}" dt="2023-01-19T01:28:20.793" v="756" actId="20577"/>
          <ac:spMkLst>
            <pc:docMk/>
            <pc:sldMk cId="2110024850" sldId="264"/>
            <ac:spMk id="17" creationId="{F9010E9A-D5CC-F13C-C4DE-B8004AF03371}"/>
          </ac:spMkLst>
        </pc:spChg>
        <pc:picChg chg="add mod modCrop">
          <ac:chgData name="Milligan, Drew" userId="ca259595-d208-4eb4-922f-90c9f3b1afc0" providerId="ADAL" clId="{46F79C36-E978-44EA-8DE9-410FF78B0880}" dt="2023-01-19T01:30:45.171" v="774" actId="1076"/>
          <ac:picMkLst>
            <pc:docMk/>
            <pc:sldMk cId="2110024850" sldId="264"/>
            <ac:picMk id="3" creationId="{BE077407-608B-15BA-BFB9-AD18B4828B68}"/>
          </ac:picMkLst>
        </pc:picChg>
        <pc:picChg chg="del">
          <ac:chgData name="Milligan, Drew" userId="ca259595-d208-4eb4-922f-90c9f3b1afc0" providerId="ADAL" clId="{46F79C36-E978-44EA-8DE9-410FF78B0880}" dt="2023-01-19T01:18:36.589" v="626" actId="478"/>
          <ac:picMkLst>
            <pc:docMk/>
            <pc:sldMk cId="2110024850" sldId="264"/>
            <ac:picMk id="8" creationId="{3295226B-D322-BE37-1216-0002AC411E2D}"/>
          </ac:picMkLst>
        </pc:picChg>
        <pc:picChg chg="add mod modCrop">
          <ac:chgData name="Milligan, Drew" userId="ca259595-d208-4eb4-922f-90c9f3b1afc0" providerId="ADAL" clId="{46F79C36-E978-44EA-8DE9-410FF78B0880}" dt="2023-01-19T01:27:58.939" v="742" actId="1076"/>
          <ac:picMkLst>
            <pc:docMk/>
            <pc:sldMk cId="2110024850" sldId="264"/>
            <ac:picMk id="10" creationId="{15931787-8265-5532-0369-18A6A6F6B39C}"/>
          </ac:picMkLst>
        </pc:picChg>
        <pc:picChg chg="del">
          <ac:chgData name="Milligan, Drew" userId="ca259595-d208-4eb4-922f-90c9f3b1afc0" providerId="ADAL" clId="{46F79C36-E978-44EA-8DE9-410FF78B0880}" dt="2023-01-19T01:18:38.708" v="629" actId="478"/>
          <ac:picMkLst>
            <pc:docMk/>
            <pc:sldMk cId="2110024850" sldId="264"/>
            <ac:picMk id="11" creationId="{925F8E6F-665A-F114-9458-2E3B91D32B87}"/>
          </ac:picMkLst>
        </pc:picChg>
        <pc:picChg chg="del">
          <ac:chgData name="Milligan, Drew" userId="ca259595-d208-4eb4-922f-90c9f3b1afc0" providerId="ADAL" clId="{46F79C36-E978-44EA-8DE9-410FF78B0880}" dt="2023-01-19T01:18:37.171" v="627" actId="478"/>
          <ac:picMkLst>
            <pc:docMk/>
            <pc:sldMk cId="2110024850" sldId="264"/>
            <ac:picMk id="13" creationId="{85FBF06A-F9E2-2847-836C-ACCC283F8175}"/>
          </ac:picMkLst>
        </pc:picChg>
        <pc:picChg chg="add mod modCrop">
          <ac:chgData name="Milligan, Drew" userId="ca259595-d208-4eb4-922f-90c9f3b1afc0" providerId="ADAL" clId="{46F79C36-E978-44EA-8DE9-410FF78B0880}" dt="2023-01-19T01:28:00.891" v="743" actId="1076"/>
          <ac:picMkLst>
            <pc:docMk/>
            <pc:sldMk cId="2110024850" sldId="264"/>
            <ac:picMk id="14" creationId="{707951CD-2B32-8646-2FDD-46885B4D0785}"/>
          </ac:picMkLst>
        </pc:picChg>
        <pc:picChg chg="del">
          <ac:chgData name="Milligan, Drew" userId="ca259595-d208-4eb4-922f-90c9f3b1afc0" providerId="ADAL" clId="{46F79C36-E978-44EA-8DE9-410FF78B0880}" dt="2023-01-19T01:18:37.699" v="628" actId="478"/>
          <ac:picMkLst>
            <pc:docMk/>
            <pc:sldMk cId="2110024850" sldId="264"/>
            <ac:picMk id="15" creationId="{C0A504DB-E3C7-ED0D-3DEB-4B77C42DF279}"/>
          </ac:picMkLst>
        </pc:picChg>
        <pc:picChg chg="add del mod modCrop">
          <ac:chgData name="Milligan, Drew" userId="ca259595-d208-4eb4-922f-90c9f3b1afc0" providerId="ADAL" clId="{46F79C36-E978-44EA-8DE9-410FF78B0880}" dt="2023-01-19T01:30:34.028" v="770" actId="478"/>
          <ac:picMkLst>
            <pc:docMk/>
            <pc:sldMk cId="2110024850" sldId="264"/>
            <ac:picMk id="19" creationId="{9D40846B-D9B7-E06B-55CD-C19475AA02C9}"/>
          </ac:picMkLst>
        </pc:picChg>
      </pc:sldChg>
      <pc:sldChg chg="addSp delSp modSp add mod">
        <pc:chgData name="Milligan, Drew" userId="ca259595-d208-4eb4-922f-90c9f3b1afc0" providerId="ADAL" clId="{46F79C36-E978-44EA-8DE9-410FF78B0880}" dt="2023-01-19T18:52:49.601" v="1660" actId="1076"/>
        <pc:sldMkLst>
          <pc:docMk/>
          <pc:sldMk cId="1785552447" sldId="265"/>
        </pc:sldMkLst>
        <pc:spChg chg="mod">
          <ac:chgData name="Milligan, Drew" userId="ca259595-d208-4eb4-922f-90c9f3b1afc0" providerId="ADAL" clId="{46F79C36-E978-44EA-8DE9-410FF78B0880}" dt="2023-01-19T01:33:07.275" v="877" actId="1076"/>
          <ac:spMkLst>
            <pc:docMk/>
            <pc:sldMk cId="1785552447" sldId="265"/>
            <ac:spMk id="5" creationId="{B136CF6D-CC1F-4F08-33AD-C70D71E4B2EF}"/>
          </ac:spMkLst>
        </pc:spChg>
        <pc:spChg chg="mod">
          <ac:chgData name="Milligan, Drew" userId="ca259595-d208-4eb4-922f-90c9f3b1afc0" providerId="ADAL" clId="{46F79C36-E978-44EA-8DE9-410FF78B0880}" dt="2023-01-19T18:45:41.162" v="1290" actId="20577"/>
          <ac:spMkLst>
            <pc:docMk/>
            <pc:sldMk cId="1785552447" sldId="265"/>
            <ac:spMk id="9" creationId="{6C8F6D14-B122-DA15-0C4E-F42A9296D865}"/>
          </ac:spMkLst>
        </pc:spChg>
        <pc:spChg chg="del">
          <ac:chgData name="Milligan, Drew" userId="ca259595-d208-4eb4-922f-90c9f3b1afc0" providerId="ADAL" clId="{46F79C36-E978-44EA-8DE9-410FF78B0880}" dt="2023-01-19T18:32:16.678" v="925" actId="478"/>
          <ac:spMkLst>
            <pc:docMk/>
            <pc:sldMk cId="1785552447" sldId="265"/>
            <ac:spMk id="16" creationId="{1283435C-9FA6-3BC8-108F-2F84E92CBBBC}"/>
          </ac:spMkLst>
        </pc:spChg>
        <pc:spChg chg="del">
          <ac:chgData name="Milligan, Drew" userId="ca259595-d208-4eb4-922f-90c9f3b1afc0" providerId="ADAL" clId="{46F79C36-E978-44EA-8DE9-410FF78B0880}" dt="2023-01-19T18:32:18.234" v="926" actId="478"/>
          <ac:spMkLst>
            <pc:docMk/>
            <pc:sldMk cId="1785552447" sldId="265"/>
            <ac:spMk id="17" creationId="{F9010E9A-D5CC-F13C-C4DE-B8004AF03371}"/>
          </ac:spMkLst>
        </pc:spChg>
        <pc:spChg chg="add mod">
          <ac:chgData name="Milligan, Drew" userId="ca259595-d208-4eb4-922f-90c9f3b1afc0" providerId="ADAL" clId="{46F79C36-E978-44EA-8DE9-410FF78B0880}" dt="2023-01-19T18:39:34.363" v="1006" actId="1076"/>
          <ac:spMkLst>
            <pc:docMk/>
            <pc:sldMk cId="1785552447" sldId="265"/>
            <ac:spMk id="19" creationId="{E46D804F-E890-DC29-2F16-1C003AE2A454}"/>
          </ac:spMkLst>
        </pc:spChg>
        <pc:spChg chg="add mod">
          <ac:chgData name="Milligan, Drew" userId="ca259595-d208-4eb4-922f-90c9f3b1afc0" providerId="ADAL" clId="{46F79C36-E978-44EA-8DE9-410FF78B0880}" dt="2023-01-19T18:42:11.330" v="1050" actId="1076"/>
          <ac:spMkLst>
            <pc:docMk/>
            <pc:sldMk cId="1785552447" sldId="265"/>
            <ac:spMk id="26" creationId="{CEB6F49A-3DD8-782B-4EF4-06133215B182}"/>
          </ac:spMkLst>
        </pc:spChg>
        <pc:picChg chg="del">
          <ac:chgData name="Milligan, Drew" userId="ca259595-d208-4eb4-922f-90c9f3b1afc0" providerId="ADAL" clId="{46F79C36-E978-44EA-8DE9-410FF78B0880}" dt="2023-01-19T18:32:13.750" v="922" actId="478"/>
          <ac:picMkLst>
            <pc:docMk/>
            <pc:sldMk cId="1785552447" sldId="265"/>
            <ac:picMk id="3" creationId="{BE077407-608B-15BA-BFB9-AD18B4828B68}"/>
          </ac:picMkLst>
        </pc:picChg>
        <pc:picChg chg="ord">
          <ac:chgData name="Milligan, Drew" userId="ca259595-d208-4eb4-922f-90c9f3b1afc0" providerId="ADAL" clId="{46F79C36-E978-44EA-8DE9-410FF78B0880}" dt="2023-01-19T18:39:20.546" v="1004" actId="166"/>
          <ac:picMkLst>
            <pc:docMk/>
            <pc:sldMk cId="1785552447" sldId="265"/>
            <ac:picMk id="6" creationId="{B56F5482-5F66-8BE3-9FB3-AA36FAC19D65}"/>
          </ac:picMkLst>
        </pc:picChg>
        <pc:picChg chg="add mod modCrop">
          <ac:chgData name="Milligan, Drew" userId="ca259595-d208-4eb4-922f-90c9f3b1afc0" providerId="ADAL" clId="{46F79C36-E978-44EA-8DE9-410FF78B0880}" dt="2023-01-19T18:39:34.363" v="1006" actId="1076"/>
          <ac:picMkLst>
            <pc:docMk/>
            <pc:sldMk cId="1785552447" sldId="265"/>
            <ac:picMk id="7" creationId="{DF451298-9946-74D7-1B56-9404705FFBD9}"/>
          </ac:picMkLst>
        </pc:picChg>
        <pc:picChg chg="del">
          <ac:chgData name="Milligan, Drew" userId="ca259595-d208-4eb4-922f-90c9f3b1afc0" providerId="ADAL" clId="{46F79C36-E978-44EA-8DE9-410FF78B0880}" dt="2023-01-19T18:32:14.212" v="923" actId="478"/>
          <ac:picMkLst>
            <pc:docMk/>
            <pc:sldMk cId="1785552447" sldId="265"/>
            <ac:picMk id="10" creationId="{15931787-8265-5532-0369-18A6A6F6B39C}"/>
          </ac:picMkLst>
        </pc:picChg>
        <pc:picChg chg="add del mod modCrop">
          <ac:chgData name="Milligan, Drew" userId="ca259595-d208-4eb4-922f-90c9f3b1afc0" providerId="ADAL" clId="{46F79C36-E978-44EA-8DE9-410FF78B0880}" dt="2023-01-19T18:34:37.561" v="941" actId="478"/>
          <ac:picMkLst>
            <pc:docMk/>
            <pc:sldMk cId="1785552447" sldId="265"/>
            <ac:picMk id="11" creationId="{B2722356-B238-D44A-5060-B80F8F649A5A}"/>
          </ac:picMkLst>
        </pc:picChg>
        <pc:picChg chg="add mod modCrop">
          <ac:chgData name="Milligan, Drew" userId="ca259595-d208-4eb4-922f-90c9f3b1afc0" providerId="ADAL" clId="{46F79C36-E978-44EA-8DE9-410FF78B0880}" dt="2023-01-19T18:39:36.257" v="1007" actId="1076"/>
          <ac:picMkLst>
            <pc:docMk/>
            <pc:sldMk cId="1785552447" sldId="265"/>
            <ac:picMk id="13" creationId="{37F042EE-51DC-5345-1EBC-C58715E2D74B}"/>
          </ac:picMkLst>
        </pc:picChg>
        <pc:picChg chg="del">
          <ac:chgData name="Milligan, Drew" userId="ca259595-d208-4eb4-922f-90c9f3b1afc0" providerId="ADAL" clId="{46F79C36-E978-44EA-8DE9-410FF78B0880}" dt="2023-01-19T18:32:14.760" v="924" actId="478"/>
          <ac:picMkLst>
            <pc:docMk/>
            <pc:sldMk cId="1785552447" sldId="265"/>
            <ac:picMk id="14" creationId="{707951CD-2B32-8646-2FDD-46885B4D0785}"/>
          </ac:picMkLst>
        </pc:picChg>
        <pc:picChg chg="add mod modCrop">
          <ac:chgData name="Milligan, Drew" userId="ca259595-d208-4eb4-922f-90c9f3b1afc0" providerId="ADAL" clId="{46F79C36-E978-44EA-8DE9-410FF78B0880}" dt="2023-01-19T18:39:38.499" v="1008" actId="1076"/>
          <ac:picMkLst>
            <pc:docMk/>
            <pc:sldMk cId="1785552447" sldId="265"/>
            <ac:picMk id="18" creationId="{E534B49E-2A67-6402-5B22-9943D8326A8C}"/>
          </ac:picMkLst>
        </pc:picChg>
        <pc:picChg chg="add mod modCrop">
          <ac:chgData name="Milligan, Drew" userId="ca259595-d208-4eb4-922f-90c9f3b1afc0" providerId="ADAL" clId="{46F79C36-E978-44EA-8DE9-410FF78B0880}" dt="2023-01-19T18:40:34.802" v="1018" actId="1076"/>
          <ac:picMkLst>
            <pc:docMk/>
            <pc:sldMk cId="1785552447" sldId="265"/>
            <ac:picMk id="21" creationId="{BADB1137-A1AE-B074-3AA1-725CD848AF9A}"/>
          </ac:picMkLst>
        </pc:picChg>
        <pc:picChg chg="add mod modCrop">
          <ac:chgData name="Milligan, Drew" userId="ca259595-d208-4eb4-922f-90c9f3b1afc0" providerId="ADAL" clId="{46F79C36-E978-44EA-8DE9-410FF78B0880}" dt="2023-01-19T18:40:32.731" v="1017" actId="1076"/>
          <ac:picMkLst>
            <pc:docMk/>
            <pc:sldMk cId="1785552447" sldId="265"/>
            <ac:picMk id="23" creationId="{3170E1A1-F6E1-596C-F83E-FC560582B091}"/>
          </ac:picMkLst>
        </pc:picChg>
        <pc:picChg chg="add mod modCrop">
          <ac:chgData name="Milligan, Drew" userId="ca259595-d208-4eb4-922f-90c9f3b1afc0" providerId="ADAL" clId="{46F79C36-E978-44EA-8DE9-410FF78B0880}" dt="2023-01-19T18:41:30.818" v="1027" actId="1076"/>
          <ac:picMkLst>
            <pc:docMk/>
            <pc:sldMk cId="1785552447" sldId="265"/>
            <ac:picMk id="25" creationId="{1A237595-99BB-A946-FA37-084F043170DE}"/>
          </ac:picMkLst>
        </pc:picChg>
        <pc:picChg chg="add mod">
          <ac:chgData name="Milligan, Drew" userId="ca259595-d208-4eb4-922f-90c9f3b1afc0" providerId="ADAL" clId="{46F79C36-E978-44EA-8DE9-410FF78B0880}" dt="2023-01-19T18:52:49.601" v="1660" actId="1076"/>
          <ac:picMkLst>
            <pc:docMk/>
            <pc:sldMk cId="1785552447" sldId="265"/>
            <ac:picMk id="2050" creationId="{43E2D5BA-B59C-8B49-8B97-1071F7EA3E72}"/>
          </ac:picMkLst>
        </pc:picChg>
      </pc:sldChg>
      <pc:sldChg chg="addSp delSp modSp add mod">
        <pc:chgData name="Milligan, Drew" userId="ca259595-d208-4eb4-922f-90c9f3b1afc0" providerId="ADAL" clId="{46F79C36-E978-44EA-8DE9-410FF78B0880}" dt="2023-01-19T19:00:30.870" v="2204" actId="20577"/>
        <pc:sldMkLst>
          <pc:docMk/>
          <pc:sldMk cId="1245232717" sldId="266"/>
        </pc:sldMkLst>
        <pc:spChg chg="mod">
          <ac:chgData name="Milligan, Drew" userId="ca259595-d208-4eb4-922f-90c9f3b1afc0" providerId="ADAL" clId="{46F79C36-E978-44EA-8DE9-410FF78B0880}" dt="2023-01-19T18:46:20.585" v="1320" actId="1076"/>
          <ac:spMkLst>
            <pc:docMk/>
            <pc:sldMk cId="1245232717" sldId="266"/>
            <ac:spMk id="5" creationId="{B136CF6D-CC1F-4F08-33AD-C70D71E4B2EF}"/>
          </ac:spMkLst>
        </pc:spChg>
        <pc:spChg chg="mod">
          <ac:chgData name="Milligan, Drew" userId="ca259595-d208-4eb4-922f-90c9f3b1afc0" providerId="ADAL" clId="{46F79C36-E978-44EA-8DE9-410FF78B0880}" dt="2023-01-19T19:00:30.870" v="2204" actId="20577"/>
          <ac:spMkLst>
            <pc:docMk/>
            <pc:sldMk cId="1245232717" sldId="266"/>
            <ac:spMk id="9" creationId="{6C8F6D14-B122-DA15-0C4E-F42A9296D865}"/>
          </ac:spMkLst>
        </pc:spChg>
        <pc:spChg chg="del">
          <ac:chgData name="Milligan, Drew" userId="ca259595-d208-4eb4-922f-90c9f3b1afc0" providerId="ADAL" clId="{46F79C36-E978-44EA-8DE9-410FF78B0880}" dt="2023-01-19T18:46:17.198" v="1319" actId="478"/>
          <ac:spMkLst>
            <pc:docMk/>
            <pc:sldMk cId="1245232717" sldId="266"/>
            <ac:spMk id="19" creationId="{E46D804F-E890-DC29-2F16-1C003AE2A454}"/>
          </ac:spMkLst>
        </pc:spChg>
        <pc:spChg chg="del">
          <ac:chgData name="Milligan, Drew" userId="ca259595-d208-4eb4-922f-90c9f3b1afc0" providerId="ADAL" clId="{46F79C36-E978-44EA-8DE9-410FF78B0880}" dt="2023-01-19T18:46:15.713" v="1318" actId="478"/>
          <ac:spMkLst>
            <pc:docMk/>
            <pc:sldMk cId="1245232717" sldId="266"/>
            <ac:spMk id="26" creationId="{CEB6F49A-3DD8-782B-4EF4-06133215B182}"/>
          </ac:spMkLst>
        </pc:spChg>
        <pc:picChg chg="add mod modCrop">
          <ac:chgData name="Milligan, Drew" userId="ca259595-d208-4eb4-922f-90c9f3b1afc0" providerId="ADAL" clId="{46F79C36-E978-44EA-8DE9-410FF78B0880}" dt="2023-01-19T18:52:04.826" v="1655" actId="1076"/>
          <ac:picMkLst>
            <pc:docMk/>
            <pc:sldMk cId="1245232717" sldId="266"/>
            <ac:picMk id="3" creationId="{0B564295-9DBD-B2A3-F3BF-EAE61B0BD8D7}"/>
          </ac:picMkLst>
        </pc:picChg>
        <pc:picChg chg="del">
          <ac:chgData name="Milligan, Drew" userId="ca259595-d208-4eb4-922f-90c9f3b1afc0" providerId="ADAL" clId="{46F79C36-E978-44EA-8DE9-410FF78B0880}" dt="2023-01-19T18:46:02.532" v="1297" actId="478"/>
          <ac:picMkLst>
            <pc:docMk/>
            <pc:sldMk cId="1245232717" sldId="266"/>
            <ac:picMk id="7" creationId="{DF451298-9946-74D7-1B56-9404705FFBD9}"/>
          </ac:picMkLst>
        </pc:picChg>
        <pc:picChg chg="add mod modCrop">
          <ac:chgData name="Milligan, Drew" userId="ca259595-d208-4eb4-922f-90c9f3b1afc0" providerId="ADAL" clId="{46F79C36-E978-44EA-8DE9-410FF78B0880}" dt="2023-01-19T18:55:17.450" v="1680" actId="1076"/>
          <ac:picMkLst>
            <pc:docMk/>
            <pc:sldMk cId="1245232717" sldId="266"/>
            <ac:picMk id="10" creationId="{AF1B4A73-3755-C831-597D-9FE6AA77AF4E}"/>
          </ac:picMkLst>
        </pc:picChg>
        <pc:picChg chg="add mod modCrop">
          <ac:chgData name="Milligan, Drew" userId="ca259595-d208-4eb4-922f-90c9f3b1afc0" providerId="ADAL" clId="{46F79C36-E978-44EA-8DE9-410FF78B0880}" dt="2023-01-19T18:55:24.353" v="1682" actId="1076"/>
          <ac:picMkLst>
            <pc:docMk/>
            <pc:sldMk cId="1245232717" sldId="266"/>
            <ac:picMk id="12" creationId="{E629AAE3-804F-3C9C-B654-F60A5185A8A6}"/>
          </ac:picMkLst>
        </pc:picChg>
        <pc:picChg chg="del">
          <ac:chgData name="Milligan, Drew" userId="ca259595-d208-4eb4-922f-90c9f3b1afc0" providerId="ADAL" clId="{46F79C36-E978-44EA-8DE9-410FF78B0880}" dt="2023-01-19T18:46:02.139" v="1296" actId="478"/>
          <ac:picMkLst>
            <pc:docMk/>
            <pc:sldMk cId="1245232717" sldId="266"/>
            <ac:picMk id="13" creationId="{37F042EE-51DC-5345-1EBC-C58715E2D74B}"/>
          </ac:picMkLst>
        </pc:picChg>
        <pc:picChg chg="del">
          <ac:chgData name="Milligan, Drew" userId="ca259595-d208-4eb4-922f-90c9f3b1afc0" providerId="ADAL" clId="{46F79C36-E978-44EA-8DE9-410FF78B0880}" dt="2023-01-19T18:46:01.724" v="1295" actId="478"/>
          <ac:picMkLst>
            <pc:docMk/>
            <pc:sldMk cId="1245232717" sldId="266"/>
            <ac:picMk id="18" creationId="{E534B49E-2A67-6402-5B22-9943D8326A8C}"/>
          </ac:picMkLst>
        </pc:picChg>
        <pc:picChg chg="del">
          <ac:chgData name="Milligan, Drew" userId="ca259595-d208-4eb4-922f-90c9f3b1afc0" providerId="ADAL" clId="{46F79C36-E978-44EA-8DE9-410FF78B0880}" dt="2023-01-19T18:46:00.111" v="1292" actId="478"/>
          <ac:picMkLst>
            <pc:docMk/>
            <pc:sldMk cId="1245232717" sldId="266"/>
            <ac:picMk id="21" creationId="{BADB1137-A1AE-B074-3AA1-725CD848AF9A}"/>
          </ac:picMkLst>
        </pc:picChg>
        <pc:picChg chg="del">
          <ac:chgData name="Milligan, Drew" userId="ca259595-d208-4eb4-922f-90c9f3b1afc0" providerId="ADAL" clId="{46F79C36-E978-44EA-8DE9-410FF78B0880}" dt="2023-01-19T18:46:00.581" v="1293" actId="478"/>
          <ac:picMkLst>
            <pc:docMk/>
            <pc:sldMk cId="1245232717" sldId="266"/>
            <ac:picMk id="23" creationId="{3170E1A1-F6E1-596C-F83E-FC560582B091}"/>
          </ac:picMkLst>
        </pc:picChg>
        <pc:picChg chg="del">
          <ac:chgData name="Milligan, Drew" userId="ca259595-d208-4eb4-922f-90c9f3b1afc0" providerId="ADAL" clId="{46F79C36-E978-44EA-8DE9-410FF78B0880}" dt="2023-01-19T18:46:01.223" v="1294" actId="478"/>
          <ac:picMkLst>
            <pc:docMk/>
            <pc:sldMk cId="1245232717" sldId="266"/>
            <ac:picMk id="25" creationId="{1A237595-99BB-A946-FA37-084F043170DE}"/>
          </ac:picMkLst>
        </pc:picChg>
        <pc:picChg chg="add mod">
          <ac:chgData name="Milligan, Drew" userId="ca259595-d208-4eb4-922f-90c9f3b1afc0" providerId="ADAL" clId="{46F79C36-E978-44EA-8DE9-410FF78B0880}" dt="2023-01-19T18:51:58.345" v="1651" actId="1076"/>
          <ac:picMkLst>
            <pc:docMk/>
            <pc:sldMk cId="1245232717" sldId="266"/>
            <ac:picMk id="1026" creationId="{259A0062-98B9-C220-A802-9CC2C2F29986}"/>
          </ac:picMkLst>
        </pc:picChg>
      </pc:sldChg>
    </pc:docChg>
  </pc:docChgLst>
  <pc:docChgLst>
    <pc:chgData name="Mullarkey, Craig William" userId="S::cmullar@okstate.edu::ea31dc52-75c9-4f84-b258-735044390030" providerId="AD" clId="Web-{0E083159-3E92-48DA-B2EC-BBB000F3C948}"/>
    <pc:docChg chg="modSld">
      <pc:chgData name="Mullarkey, Craig William" userId="S::cmullar@okstate.edu::ea31dc52-75c9-4f84-b258-735044390030" providerId="AD" clId="Web-{0E083159-3E92-48DA-B2EC-BBB000F3C948}" dt="2024-01-24T21:47:29.250" v="1" actId="20577"/>
      <pc:docMkLst>
        <pc:docMk/>
      </pc:docMkLst>
      <pc:sldChg chg="modSp">
        <pc:chgData name="Mullarkey, Craig William" userId="S::cmullar@okstate.edu::ea31dc52-75c9-4f84-b258-735044390030" providerId="AD" clId="Web-{0E083159-3E92-48DA-B2EC-BBB000F3C948}" dt="2024-01-24T21:47:29.250" v="1" actId="20577"/>
        <pc:sldMkLst>
          <pc:docMk/>
          <pc:sldMk cId="1890711407" sldId="272"/>
        </pc:sldMkLst>
        <pc:spChg chg="mod">
          <ac:chgData name="Mullarkey, Craig William" userId="S::cmullar@okstate.edu::ea31dc52-75c9-4f84-b258-735044390030" providerId="AD" clId="Web-{0E083159-3E92-48DA-B2EC-BBB000F3C948}" dt="2024-01-24T21:47:29.250" v="1" actId="20577"/>
          <ac:spMkLst>
            <pc:docMk/>
            <pc:sldMk cId="1890711407" sldId="272"/>
            <ac:spMk id="9" creationId="{6C8F6D14-B122-DA15-0C4E-F42A9296D865}"/>
          </ac:spMkLst>
        </pc:spChg>
      </pc:sldChg>
    </pc:docChg>
  </pc:docChgLst>
  <pc:docChgLst>
    <pc:chgData name="Milligan, Drew" userId="S::drew.milligan@okstate.edu::ca259595-d208-4eb4-922f-90c9f3b1afc0" providerId="AD" clId="Web-{26496020-60B6-402E-BB60-04259A80A0A7}"/>
    <pc:docChg chg="modSld">
      <pc:chgData name="Milligan, Drew" userId="S::drew.milligan@okstate.edu::ca259595-d208-4eb4-922f-90c9f3b1afc0" providerId="AD" clId="Web-{26496020-60B6-402E-BB60-04259A80A0A7}" dt="2024-01-25T01:43:34.732" v="2" actId="20577"/>
      <pc:docMkLst>
        <pc:docMk/>
      </pc:docMkLst>
      <pc:sldChg chg="modSp">
        <pc:chgData name="Milligan, Drew" userId="S::drew.milligan@okstate.edu::ca259595-d208-4eb4-922f-90c9f3b1afc0" providerId="AD" clId="Web-{26496020-60B6-402E-BB60-04259A80A0A7}" dt="2024-01-25T01:43:34.732" v="2" actId="20577"/>
        <pc:sldMkLst>
          <pc:docMk/>
          <pc:sldMk cId="3299052437" sldId="291"/>
        </pc:sldMkLst>
        <pc:spChg chg="mod">
          <ac:chgData name="Milligan, Drew" userId="S::drew.milligan@okstate.edu::ca259595-d208-4eb4-922f-90c9f3b1afc0" providerId="AD" clId="Web-{26496020-60B6-402E-BB60-04259A80A0A7}" dt="2024-01-25T01:43:34.732" v="2" actId="20577"/>
          <ac:spMkLst>
            <pc:docMk/>
            <pc:sldMk cId="3299052437" sldId="291"/>
            <ac:spMk id="9" creationId="{923C342E-C6AA-16BA-D27E-711FDBF4481E}"/>
          </ac:spMkLst>
        </pc:spChg>
      </pc:sldChg>
    </pc:docChg>
  </pc:docChgLst>
  <pc:docChgLst>
    <pc:chgData name="Milligan, Drew" userId="ca259595-d208-4eb4-922f-90c9f3b1afc0" providerId="ADAL" clId="{4EA205C7-65EC-4998-A2BB-F3609661AE0C}"/>
    <pc:docChg chg="undo redo custSel addSld delSld modSld sldOrd modMainMaster">
      <pc:chgData name="Milligan, Drew" userId="ca259595-d208-4eb4-922f-90c9f3b1afc0" providerId="ADAL" clId="{4EA205C7-65EC-4998-A2BB-F3609661AE0C}" dt="2023-06-11T20:21:20.817" v="3624" actId="20577"/>
      <pc:docMkLst>
        <pc:docMk/>
      </pc:docMkLst>
      <pc:sldChg chg="modSp mod setBg">
        <pc:chgData name="Milligan, Drew" userId="ca259595-d208-4eb4-922f-90c9f3b1afc0" providerId="ADAL" clId="{4EA205C7-65EC-4998-A2BB-F3609661AE0C}" dt="2023-06-11T19:20:48.149" v="1064"/>
        <pc:sldMkLst>
          <pc:docMk/>
          <pc:sldMk cId="472649599" sldId="256"/>
        </pc:sldMkLst>
        <pc:spChg chg="mod">
          <ac:chgData name="Milligan, Drew" userId="ca259595-d208-4eb4-922f-90c9f3b1afc0" providerId="ADAL" clId="{4EA205C7-65EC-4998-A2BB-F3609661AE0C}" dt="2023-06-11T19:03:13.158" v="37" actId="20577"/>
          <ac:spMkLst>
            <pc:docMk/>
            <pc:sldMk cId="472649599" sldId="256"/>
            <ac:spMk id="6" creationId="{FF97413B-094E-D1D0-6D5F-DA975FCECCC4}"/>
          </ac:spMkLst>
        </pc:spChg>
      </pc:sldChg>
      <pc:sldChg chg="del">
        <pc:chgData name="Milligan, Drew" userId="ca259595-d208-4eb4-922f-90c9f3b1afc0" providerId="ADAL" clId="{4EA205C7-65EC-4998-A2BB-F3609661AE0C}" dt="2023-06-11T19:04:09.899" v="40" actId="47"/>
        <pc:sldMkLst>
          <pc:docMk/>
          <pc:sldMk cId="1310126221" sldId="257"/>
        </pc:sldMkLst>
      </pc:sldChg>
      <pc:sldChg chg="del">
        <pc:chgData name="Milligan, Drew" userId="ca259595-d208-4eb4-922f-90c9f3b1afc0" providerId="ADAL" clId="{4EA205C7-65EC-4998-A2BB-F3609661AE0C}" dt="2023-06-11T19:04:09.333" v="39" actId="47"/>
        <pc:sldMkLst>
          <pc:docMk/>
          <pc:sldMk cId="1183960467" sldId="258"/>
        </pc:sldMkLst>
      </pc:sldChg>
      <pc:sldChg chg="del">
        <pc:chgData name="Milligan, Drew" userId="ca259595-d208-4eb4-922f-90c9f3b1afc0" providerId="ADAL" clId="{4EA205C7-65EC-4998-A2BB-F3609661AE0C}" dt="2023-06-11T19:04:10.483" v="41" actId="47"/>
        <pc:sldMkLst>
          <pc:docMk/>
          <pc:sldMk cId="918730642" sldId="260"/>
        </pc:sldMkLst>
      </pc:sldChg>
      <pc:sldChg chg="del">
        <pc:chgData name="Milligan, Drew" userId="ca259595-d208-4eb4-922f-90c9f3b1afc0" providerId="ADAL" clId="{4EA205C7-65EC-4998-A2BB-F3609661AE0C}" dt="2023-06-11T19:04:08.602" v="38" actId="47"/>
        <pc:sldMkLst>
          <pc:docMk/>
          <pc:sldMk cId="2547416352" sldId="261"/>
        </pc:sldMkLst>
      </pc:sldChg>
      <pc:sldChg chg="addSp delSp modSp mod setBg">
        <pc:chgData name="Milligan, Drew" userId="ca259595-d208-4eb4-922f-90c9f3b1afc0" providerId="ADAL" clId="{4EA205C7-65EC-4998-A2BB-F3609661AE0C}" dt="2023-06-11T19:20:48.149" v="1064"/>
        <pc:sldMkLst>
          <pc:docMk/>
          <pc:sldMk cId="2896241298" sldId="263"/>
        </pc:sldMkLst>
        <pc:spChg chg="mod">
          <ac:chgData name="Milligan, Drew" userId="ca259595-d208-4eb4-922f-90c9f3b1afc0" providerId="ADAL" clId="{4EA205C7-65EC-4998-A2BB-F3609661AE0C}" dt="2023-06-11T19:18:10.994" v="943" actId="20577"/>
          <ac:spMkLst>
            <pc:docMk/>
            <pc:sldMk cId="2896241298" sldId="263"/>
            <ac:spMk id="4" creationId="{F20ABD6A-51D5-F6B3-4286-807A86DEB146}"/>
          </ac:spMkLst>
        </pc:spChg>
        <pc:spChg chg="add del">
          <ac:chgData name="Milligan, Drew" userId="ca259595-d208-4eb4-922f-90c9f3b1afc0" providerId="ADAL" clId="{4EA205C7-65EC-4998-A2BB-F3609661AE0C}" dt="2023-06-11T19:08:49.348" v="166" actId="478"/>
          <ac:spMkLst>
            <pc:docMk/>
            <pc:sldMk cId="2896241298" sldId="263"/>
            <ac:spMk id="5" creationId="{B136CF6D-CC1F-4F08-33AD-C70D71E4B2EF}"/>
          </ac:spMkLst>
        </pc:spChg>
        <pc:spChg chg="add del mod">
          <ac:chgData name="Milligan, Drew" userId="ca259595-d208-4eb4-922f-90c9f3b1afc0" providerId="ADAL" clId="{4EA205C7-65EC-4998-A2BB-F3609661AE0C}" dt="2023-06-11T19:19:21.096" v="1061" actId="20577"/>
          <ac:spMkLst>
            <pc:docMk/>
            <pc:sldMk cId="2896241298" sldId="263"/>
            <ac:spMk id="9" creationId="{6C8F6D14-B122-DA15-0C4E-F42A9296D865}"/>
          </ac:spMkLst>
        </pc:spChg>
        <pc:picChg chg="del">
          <ac:chgData name="Milligan, Drew" userId="ca259595-d208-4eb4-922f-90c9f3b1afc0" providerId="ADAL" clId="{4EA205C7-65EC-4998-A2BB-F3609661AE0C}" dt="2023-06-11T19:08:05.368" v="148" actId="478"/>
          <ac:picMkLst>
            <pc:docMk/>
            <pc:sldMk cId="2896241298" sldId="263"/>
            <ac:picMk id="8" creationId="{3295226B-D322-BE37-1216-0002AC411E2D}"/>
          </ac:picMkLst>
        </pc:picChg>
        <pc:picChg chg="del">
          <ac:chgData name="Milligan, Drew" userId="ca259595-d208-4eb4-922f-90c9f3b1afc0" providerId="ADAL" clId="{4EA205C7-65EC-4998-A2BB-F3609661AE0C}" dt="2023-06-11T19:08:05.914" v="149" actId="478"/>
          <ac:picMkLst>
            <pc:docMk/>
            <pc:sldMk cId="2896241298" sldId="263"/>
            <ac:picMk id="11" creationId="{925F8E6F-665A-F114-9458-2E3B91D32B87}"/>
          </ac:picMkLst>
        </pc:picChg>
        <pc:picChg chg="del">
          <ac:chgData name="Milligan, Drew" userId="ca259595-d208-4eb4-922f-90c9f3b1afc0" providerId="ADAL" clId="{4EA205C7-65EC-4998-A2BB-F3609661AE0C}" dt="2023-06-11T19:08:06.650" v="151" actId="478"/>
          <ac:picMkLst>
            <pc:docMk/>
            <pc:sldMk cId="2896241298" sldId="263"/>
            <ac:picMk id="13" creationId="{85FBF06A-F9E2-2847-836C-ACCC283F8175}"/>
          </ac:picMkLst>
        </pc:picChg>
        <pc:picChg chg="del">
          <ac:chgData name="Milligan, Drew" userId="ca259595-d208-4eb4-922f-90c9f3b1afc0" providerId="ADAL" clId="{4EA205C7-65EC-4998-A2BB-F3609661AE0C}" dt="2023-06-11T19:08:06.250" v="150" actId="478"/>
          <ac:picMkLst>
            <pc:docMk/>
            <pc:sldMk cId="2896241298" sldId="263"/>
            <ac:picMk id="15" creationId="{C0A504DB-E3C7-ED0D-3DEB-4B77C42DF279}"/>
          </ac:picMkLst>
        </pc:picChg>
      </pc:sldChg>
      <pc:sldChg chg="del">
        <pc:chgData name="Milligan, Drew" userId="ca259595-d208-4eb4-922f-90c9f3b1afc0" providerId="ADAL" clId="{4EA205C7-65EC-4998-A2BB-F3609661AE0C}" dt="2023-06-11T19:04:12.754" v="44" actId="47"/>
        <pc:sldMkLst>
          <pc:docMk/>
          <pc:sldMk cId="2110024850" sldId="264"/>
        </pc:sldMkLst>
      </pc:sldChg>
      <pc:sldChg chg="new del">
        <pc:chgData name="Milligan, Drew" userId="ca259595-d208-4eb4-922f-90c9f3b1afc0" providerId="ADAL" clId="{4EA205C7-65EC-4998-A2BB-F3609661AE0C}" dt="2023-06-11T19:04:36.418" v="47" actId="2696"/>
        <pc:sldMkLst>
          <pc:docMk/>
          <pc:sldMk cId="2898955559" sldId="264"/>
        </pc:sldMkLst>
      </pc:sldChg>
      <pc:sldChg chg="del">
        <pc:chgData name="Milligan, Drew" userId="ca259595-d208-4eb4-922f-90c9f3b1afc0" providerId="ADAL" clId="{4EA205C7-65EC-4998-A2BB-F3609661AE0C}" dt="2023-06-11T19:04:11.162" v="42" actId="47"/>
        <pc:sldMkLst>
          <pc:docMk/>
          <pc:sldMk cId="1785552447" sldId="265"/>
        </pc:sldMkLst>
      </pc:sldChg>
      <pc:sldChg chg="delSp modSp add mod setBg">
        <pc:chgData name="Milligan, Drew" userId="ca259595-d208-4eb4-922f-90c9f3b1afc0" providerId="ADAL" clId="{4EA205C7-65EC-4998-A2BB-F3609661AE0C}" dt="2023-06-11T19:28:15.773" v="1813" actId="20577"/>
        <pc:sldMkLst>
          <pc:docMk/>
          <pc:sldMk cId="3760505322" sldId="265"/>
        </pc:sldMkLst>
        <pc:spChg chg="mod">
          <ac:chgData name="Milligan, Drew" userId="ca259595-d208-4eb4-922f-90c9f3b1afc0" providerId="ADAL" clId="{4EA205C7-65EC-4998-A2BB-F3609661AE0C}" dt="2023-06-11T19:07:54.345" v="147" actId="113"/>
          <ac:spMkLst>
            <pc:docMk/>
            <pc:sldMk cId="3760505322" sldId="265"/>
            <ac:spMk id="4" creationId="{F20ABD6A-51D5-F6B3-4286-807A86DEB146}"/>
          </ac:spMkLst>
        </pc:spChg>
        <pc:spChg chg="del mod">
          <ac:chgData name="Milligan, Drew" userId="ca259595-d208-4eb4-922f-90c9f3b1afc0" providerId="ADAL" clId="{4EA205C7-65EC-4998-A2BB-F3609661AE0C}" dt="2023-06-11T19:05:28.508" v="60" actId="478"/>
          <ac:spMkLst>
            <pc:docMk/>
            <pc:sldMk cId="3760505322" sldId="265"/>
            <ac:spMk id="5" creationId="{B136CF6D-CC1F-4F08-33AD-C70D71E4B2EF}"/>
          </ac:spMkLst>
        </pc:spChg>
        <pc:spChg chg="mod">
          <ac:chgData name="Milligan, Drew" userId="ca259595-d208-4eb4-922f-90c9f3b1afc0" providerId="ADAL" clId="{4EA205C7-65EC-4998-A2BB-F3609661AE0C}" dt="2023-06-11T19:28:15.773" v="1813" actId="20577"/>
          <ac:spMkLst>
            <pc:docMk/>
            <pc:sldMk cId="3760505322" sldId="265"/>
            <ac:spMk id="9" creationId="{6C8F6D14-B122-DA15-0C4E-F42A9296D865}"/>
          </ac:spMkLst>
        </pc:spChg>
        <pc:picChg chg="del">
          <ac:chgData name="Milligan, Drew" userId="ca259595-d208-4eb4-922f-90c9f3b1afc0" providerId="ADAL" clId="{4EA205C7-65EC-4998-A2BB-F3609661AE0C}" dt="2023-06-11T19:05:30.058" v="61" actId="478"/>
          <ac:picMkLst>
            <pc:docMk/>
            <pc:sldMk cId="3760505322" sldId="265"/>
            <ac:picMk id="8" creationId="{3295226B-D322-BE37-1216-0002AC411E2D}"/>
          </ac:picMkLst>
        </pc:picChg>
        <pc:picChg chg="del">
          <ac:chgData name="Milligan, Drew" userId="ca259595-d208-4eb4-922f-90c9f3b1afc0" providerId="ADAL" clId="{4EA205C7-65EC-4998-A2BB-F3609661AE0C}" dt="2023-06-11T19:05:30.756" v="62" actId="478"/>
          <ac:picMkLst>
            <pc:docMk/>
            <pc:sldMk cId="3760505322" sldId="265"/>
            <ac:picMk id="11" creationId="{925F8E6F-665A-F114-9458-2E3B91D32B87}"/>
          </ac:picMkLst>
        </pc:picChg>
        <pc:picChg chg="del">
          <ac:chgData name="Milligan, Drew" userId="ca259595-d208-4eb4-922f-90c9f3b1afc0" providerId="ADAL" clId="{4EA205C7-65EC-4998-A2BB-F3609661AE0C}" dt="2023-06-11T19:05:31.662" v="64" actId="478"/>
          <ac:picMkLst>
            <pc:docMk/>
            <pc:sldMk cId="3760505322" sldId="265"/>
            <ac:picMk id="13" creationId="{85FBF06A-F9E2-2847-836C-ACCC283F8175}"/>
          </ac:picMkLst>
        </pc:picChg>
        <pc:picChg chg="del">
          <ac:chgData name="Milligan, Drew" userId="ca259595-d208-4eb4-922f-90c9f3b1afc0" providerId="ADAL" clId="{4EA205C7-65EC-4998-A2BB-F3609661AE0C}" dt="2023-06-11T19:05:31.179" v="63" actId="478"/>
          <ac:picMkLst>
            <pc:docMk/>
            <pc:sldMk cId="3760505322" sldId="265"/>
            <ac:picMk id="15" creationId="{C0A504DB-E3C7-ED0D-3DEB-4B77C42DF279}"/>
          </ac:picMkLst>
        </pc:picChg>
      </pc:sldChg>
      <pc:sldChg chg="del">
        <pc:chgData name="Milligan, Drew" userId="ca259595-d208-4eb4-922f-90c9f3b1afc0" providerId="ADAL" clId="{4EA205C7-65EC-4998-A2BB-F3609661AE0C}" dt="2023-06-11T19:04:12.026" v="43" actId="47"/>
        <pc:sldMkLst>
          <pc:docMk/>
          <pc:sldMk cId="1245232717" sldId="266"/>
        </pc:sldMkLst>
      </pc:sldChg>
      <pc:sldChg chg="addSp delSp modSp add mod setBg">
        <pc:chgData name="Milligan, Drew" userId="ca259595-d208-4eb4-922f-90c9f3b1afc0" providerId="ADAL" clId="{4EA205C7-65EC-4998-A2BB-F3609661AE0C}" dt="2023-06-11T20:19:02.374" v="3409" actId="20577"/>
        <pc:sldMkLst>
          <pc:docMk/>
          <pc:sldMk cId="1946059349" sldId="266"/>
        </pc:sldMkLst>
        <pc:spChg chg="mod">
          <ac:chgData name="Milligan, Drew" userId="ca259595-d208-4eb4-922f-90c9f3b1afc0" providerId="ADAL" clId="{4EA205C7-65EC-4998-A2BB-F3609661AE0C}" dt="2023-06-11T19:21:35.425" v="1112" actId="20577"/>
          <ac:spMkLst>
            <pc:docMk/>
            <pc:sldMk cId="1946059349" sldId="266"/>
            <ac:spMk id="4" creationId="{F20ABD6A-51D5-F6B3-4286-807A86DEB146}"/>
          </ac:spMkLst>
        </pc:spChg>
        <pc:spChg chg="add del mod">
          <ac:chgData name="Milligan, Drew" userId="ca259595-d208-4eb4-922f-90c9f3b1afc0" providerId="ADAL" clId="{4EA205C7-65EC-4998-A2BB-F3609661AE0C}" dt="2023-06-11T20:19:02.374" v="3409" actId="20577"/>
          <ac:spMkLst>
            <pc:docMk/>
            <pc:sldMk cId="1946059349" sldId="266"/>
            <ac:spMk id="9" creationId="{6C8F6D14-B122-DA15-0C4E-F42A9296D865}"/>
          </ac:spMkLst>
        </pc:spChg>
      </pc:sldChg>
      <pc:sldChg chg="modSp add mod">
        <pc:chgData name="Milligan, Drew" userId="ca259595-d208-4eb4-922f-90c9f3b1afc0" providerId="ADAL" clId="{4EA205C7-65EC-4998-A2BB-F3609661AE0C}" dt="2023-06-11T19:36:24.459" v="2217" actId="20577"/>
        <pc:sldMkLst>
          <pc:docMk/>
          <pc:sldMk cId="1218655691" sldId="267"/>
        </pc:sldMkLst>
        <pc:spChg chg="mod">
          <ac:chgData name="Milligan, Drew" userId="ca259595-d208-4eb4-922f-90c9f3b1afc0" providerId="ADAL" clId="{4EA205C7-65EC-4998-A2BB-F3609661AE0C}" dt="2023-06-11T19:26:24.309" v="1629" actId="20577"/>
          <ac:spMkLst>
            <pc:docMk/>
            <pc:sldMk cId="1218655691" sldId="267"/>
            <ac:spMk id="4" creationId="{F20ABD6A-51D5-F6B3-4286-807A86DEB146}"/>
          </ac:spMkLst>
        </pc:spChg>
        <pc:spChg chg="mod">
          <ac:chgData name="Milligan, Drew" userId="ca259595-d208-4eb4-922f-90c9f3b1afc0" providerId="ADAL" clId="{4EA205C7-65EC-4998-A2BB-F3609661AE0C}" dt="2023-06-11T19:36:24.459" v="2217" actId="20577"/>
          <ac:spMkLst>
            <pc:docMk/>
            <pc:sldMk cId="1218655691" sldId="267"/>
            <ac:spMk id="9" creationId="{6C8F6D14-B122-DA15-0C4E-F42A9296D865}"/>
          </ac:spMkLst>
        </pc:spChg>
      </pc:sldChg>
      <pc:sldChg chg="modSp add mod">
        <pc:chgData name="Milligan, Drew" userId="ca259595-d208-4eb4-922f-90c9f3b1afc0" providerId="ADAL" clId="{4EA205C7-65EC-4998-A2BB-F3609661AE0C}" dt="2023-06-11T20:21:20.817" v="3624" actId="20577"/>
        <pc:sldMkLst>
          <pc:docMk/>
          <pc:sldMk cId="2628228781" sldId="268"/>
        </pc:sldMkLst>
        <pc:spChg chg="mod">
          <ac:chgData name="Milligan, Drew" userId="ca259595-d208-4eb4-922f-90c9f3b1afc0" providerId="ADAL" clId="{4EA205C7-65EC-4998-A2BB-F3609661AE0C}" dt="2023-06-11T19:36:58.869" v="2230" actId="20577"/>
          <ac:spMkLst>
            <pc:docMk/>
            <pc:sldMk cId="2628228781" sldId="268"/>
            <ac:spMk id="4" creationId="{F20ABD6A-51D5-F6B3-4286-807A86DEB146}"/>
          </ac:spMkLst>
        </pc:spChg>
        <pc:spChg chg="mod">
          <ac:chgData name="Milligan, Drew" userId="ca259595-d208-4eb4-922f-90c9f3b1afc0" providerId="ADAL" clId="{4EA205C7-65EC-4998-A2BB-F3609661AE0C}" dt="2023-06-11T20:21:20.817" v="3624" actId="20577"/>
          <ac:spMkLst>
            <pc:docMk/>
            <pc:sldMk cId="2628228781" sldId="268"/>
            <ac:spMk id="9" creationId="{6C8F6D14-B122-DA15-0C4E-F42A9296D865}"/>
          </ac:spMkLst>
        </pc:spChg>
      </pc:sldChg>
      <pc:sldChg chg="modSp add del mod">
        <pc:chgData name="Milligan, Drew" userId="ca259595-d208-4eb4-922f-90c9f3b1afc0" providerId="ADAL" clId="{4EA205C7-65EC-4998-A2BB-F3609661AE0C}" dt="2023-06-11T19:47:13.063" v="2779" actId="47"/>
        <pc:sldMkLst>
          <pc:docMk/>
          <pc:sldMk cId="2560435972" sldId="269"/>
        </pc:sldMkLst>
        <pc:spChg chg="mod">
          <ac:chgData name="Milligan, Drew" userId="ca259595-d208-4eb4-922f-90c9f3b1afc0" providerId="ADAL" clId="{4EA205C7-65EC-4998-A2BB-F3609661AE0C}" dt="2023-06-11T19:46:58.169" v="2757" actId="20577"/>
          <ac:spMkLst>
            <pc:docMk/>
            <pc:sldMk cId="2560435972" sldId="269"/>
            <ac:spMk id="4" creationId="{F20ABD6A-51D5-F6B3-4286-807A86DEB146}"/>
          </ac:spMkLst>
        </pc:spChg>
      </pc:sldChg>
      <pc:sldChg chg="modSp add mod">
        <pc:chgData name="Milligan, Drew" userId="ca259595-d208-4eb4-922f-90c9f3b1afc0" providerId="ADAL" clId="{4EA205C7-65EC-4998-A2BB-F3609661AE0C}" dt="2023-06-11T19:52:29.405" v="3348" actId="14"/>
        <pc:sldMkLst>
          <pc:docMk/>
          <pc:sldMk cId="3420318422" sldId="270"/>
        </pc:sldMkLst>
        <pc:spChg chg="mod">
          <ac:chgData name="Milligan, Drew" userId="ca259595-d208-4eb4-922f-90c9f3b1afc0" providerId="ADAL" clId="{4EA205C7-65EC-4998-A2BB-F3609661AE0C}" dt="2023-06-11T19:47:09.755" v="2778" actId="20577"/>
          <ac:spMkLst>
            <pc:docMk/>
            <pc:sldMk cId="3420318422" sldId="270"/>
            <ac:spMk id="4" creationId="{F20ABD6A-51D5-F6B3-4286-807A86DEB146}"/>
          </ac:spMkLst>
        </pc:spChg>
        <pc:spChg chg="mod">
          <ac:chgData name="Milligan, Drew" userId="ca259595-d208-4eb4-922f-90c9f3b1afc0" providerId="ADAL" clId="{4EA205C7-65EC-4998-A2BB-F3609661AE0C}" dt="2023-06-11T19:52:29.405" v="3348" actId="14"/>
          <ac:spMkLst>
            <pc:docMk/>
            <pc:sldMk cId="3420318422" sldId="270"/>
            <ac:spMk id="9" creationId="{6C8F6D14-B122-DA15-0C4E-F42A9296D865}"/>
          </ac:spMkLst>
        </pc:spChg>
      </pc:sldChg>
      <pc:sldChg chg="modSp add mod ord">
        <pc:chgData name="Milligan, Drew" userId="ca259595-d208-4eb4-922f-90c9f3b1afc0" providerId="ADAL" clId="{4EA205C7-65EC-4998-A2BB-F3609661AE0C}" dt="2023-06-11T19:57:18.027" v="3402"/>
        <pc:sldMkLst>
          <pc:docMk/>
          <pc:sldMk cId="1373986372" sldId="271"/>
        </pc:sldMkLst>
        <pc:spChg chg="mod">
          <ac:chgData name="Milligan, Drew" userId="ca259595-d208-4eb4-922f-90c9f3b1afc0" providerId="ADAL" clId="{4EA205C7-65EC-4998-A2BB-F3609661AE0C}" dt="2023-06-11T19:57:18.027" v="3402"/>
          <ac:spMkLst>
            <pc:docMk/>
            <pc:sldMk cId="1373986372" sldId="271"/>
            <ac:spMk id="6" creationId="{FF97413B-094E-D1D0-6D5F-DA975FCECCC4}"/>
          </ac:spMkLst>
        </pc:spChg>
      </pc:sldChg>
      <pc:sldChg chg="delSp modSp add del mod">
        <pc:chgData name="Milligan, Drew" userId="ca259595-d208-4eb4-922f-90c9f3b1afc0" providerId="ADAL" clId="{4EA205C7-65EC-4998-A2BB-F3609661AE0C}" dt="2023-06-11T19:55:51.038" v="3356" actId="2696"/>
        <pc:sldMkLst>
          <pc:docMk/>
          <pc:sldMk cId="2157998241" sldId="271"/>
        </pc:sldMkLst>
        <pc:spChg chg="del">
          <ac:chgData name="Milligan, Drew" userId="ca259595-d208-4eb4-922f-90c9f3b1afc0" providerId="ADAL" clId="{4EA205C7-65EC-4998-A2BB-F3609661AE0C}" dt="2023-06-11T19:55:40.870" v="3355" actId="478"/>
          <ac:spMkLst>
            <pc:docMk/>
            <pc:sldMk cId="2157998241" sldId="271"/>
            <ac:spMk id="4" creationId="{F20ABD6A-51D5-F6B3-4286-807A86DEB146}"/>
          </ac:spMkLst>
        </pc:spChg>
        <pc:spChg chg="del mod">
          <ac:chgData name="Milligan, Drew" userId="ca259595-d208-4eb4-922f-90c9f3b1afc0" providerId="ADAL" clId="{4EA205C7-65EC-4998-A2BB-F3609661AE0C}" dt="2023-06-11T19:55:38.643" v="3354" actId="478"/>
          <ac:spMkLst>
            <pc:docMk/>
            <pc:sldMk cId="2157998241" sldId="271"/>
            <ac:spMk id="9" creationId="{6C8F6D14-B122-DA15-0C4E-F42A9296D865}"/>
          </ac:spMkLst>
        </pc:spChg>
      </pc:sldChg>
      <pc:sldMasterChg chg="setBg modSldLayout">
        <pc:chgData name="Milligan, Drew" userId="ca259595-d208-4eb4-922f-90c9f3b1afc0" providerId="ADAL" clId="{4EA205C7-65EC-4998-A2BB-F3609661AE0C}" dt="2023-06-11T19:20:48.149" v="1064"/>
        <pc:sldMasterMkLst>
          <pc:docMk/>
          <pc:sldMasterMk cId="1056417976" sldId="2147483678"/>
        </pc:sldMasterMkLst>
        <pc:sldLayoutChg chg="setBg">
          <pc:chgData name="Milligan, Drew" userId="ca259595-d208-4eb4-922f-90c9f3b1afc0" providerId="ADAL" clId="{4EA205C7-65EC-4998-A2BB-F3609661AE0C}" dt="2023-06-11T19:20:48.149" v="1064"/>
          <pc:sldLayoutMkLst>
            <pc:docMk/>
            <pc:sldMasterMk cId="1056417976" sldId="2147483660"/>
            <pc:sldLayoutMk cId="626936217" sldId="2147483679"/>
          </pc:sldLayoutMkLst>
        </pc:sldLayoutChg>
        <pc:sldLayoutChg chg="setBg">
          <pc:chgData name="Milligan, Drew" userId="ca259595-d208-4eb4-922f-90c9f3b1afc0" providerId="ADAL" clId="{4EA205C7-65EC-4998-A2BB-F3609661AE0C}" dt="2023-06-11T19:20:48.149" v="1064"/>
          <pc:sldLayoutMkLst>
            <pc:docMk/>
            <pc:sldMasterMk cId="1056417976" sldId="2147483660"/>
            <pc:sldLayoutMk cId="4140697752" sldId="2147483680"/>
          </pc:sldLayoutMkLst>
        </pc:sldLayoutChg>
        <pc:sldLayoutChg chg="setBg">
          <pc:chgData name="Milligan, Drew" userId="ca259595-d208-4eb4-922f-90c9f3b1afc0" providerId="ADAL" clId="{4EA205C7-65EC-4998-A2BB-F3609661AE0C}" dt="2023-06-11T19:20:48.149" v="1064"/>
          <pc:sldLayoutMkLst>
            <pc:docMk/>
            <pc:sldMasterMk cId="1056417976" sldId="2147483660"/>
            <pc:sldLayoutMk cId="878648351" sldId="2147483681"/>
          </pc:sldLayoutMkLst>
        </pc:sldLayoutChg>
        <pc:sldLayoutChg chg="setBg">
          <pc:chgData name="Milligan, Drew" userId="ca259595-d208-4eb4-922f-90c9f3b1afc0" providerId="ADAL" clId="{4EA205C7-65EC-4998-A2BB-F3609661AE0C}" dt="2023-06-11T19:20:48.149" v="1064"/>
          <pc:sldLayoutMkLst>
            <pc:docMk/>
            <pc:sldMasterMk cId="1056417976" sldId="2147483660"/>
            <pc:sldLayoutMk cId="372276931" sldId="2147483682"/>
          </pc:sldLayoutMkLst>
        </pc:sldLayoutChg>
        <pc:sldLayoutChg chg="setBg">
          <pc:chgData name="Milligan, Drew" userId="ca259595-d208-4eb4-922f-90c9f3b1afc0" providerId="ADAL" clId="{4EA205C7-65EC-4998-A2BB-F3609661AE0C}" dt="2023-06-11T19:20:48.149" v="1064"/>
          <pc:sldLayoutMkLst>
            <pc:docMk/>
            <pc:sldMasterMk cId="1056417976" sldId="2147483660"/>
            <pc:sldLayoutMk cId="3610703009" sldId="2147483683"/>
          </pc:sldLayoutMkLst>
        </pc:sldLayoutChg>
        <pc:sldLayoutChg chg="setBg">
          <pc:chgData name="Milligan, Drew" userId="ca259595-d208-4eb4-922f-90c9f3b1afc0" providerId="ADAL" clId="{4EA205C7-65EC-4998-A2BB-F3609661AE0C}" dt="2023-06-11T19:20:48.149" v="1064"/>
          <pc:sldLayoutMkLst>
            <pc:docMk/>
            <pc:sldMasterMk cId="1056417976" sldId="2147483660"/>
            <pc:sldLayoutMk cId="35435707" sldId="2147483684"/>
          </pc:sldLayoutMkLst>
        </pc:sldLayoutChg>
        <pc:sldLayoutChg chg="setBg">
          <pc:chgData name="Milligan, Drew" userId="ca259595-d208-4eb4-922f-90c9f3b1afc0" providerId="ADAL" clId="{4EA205C7-65EC-4998-A2BB-F3609661AE0C}" dt="2023-06-11T19:20:48.149" v="1064"/>
          <pc:sldLayoutMkLst>
            <pc:docMk/>
            <pc:sldMasterMk cId="1056417976" sldId="2147483660"/>
            <pc:sldLayoutMk cId="576770832" sldId="2147483685"/>
          </pc:sldLayoutMkLst>
        </pc:sldLayoutChg>
        <pc:sldLayoutChg chg="setBg">
          <pc:chgData name="Milligan, Drew" userId="ca259595-d208-4eb4-922f-90c9f3b1afc0" providerId="ADAL" clId="{4EA205C7-65EC-4998-A2BB-F3609661AE0C}" dt="2023-06-11T19:20:48.149" v="1064"/>
          <pc:sldLayoutMkLst>
            <pc:docMk/>
            <pc:sldMasterMk cId="1056417976" sldId="2147483660"/>
            <pc:sldLayoutMk cId="2667078536" sldId="2147483686"/>
          </pc:sldLayoutMkLst>
        </pc:sldLayoutChg>
        <pc:sldLayoutChg chg="setBg">
          <pc:chgData name="Milligan, Drew" userId="ca259595-d208-4eb4-922f-90c9f3b1afc0" providerId="ADAL" clId="{4EA205C7-65EC-4998-A2BB-F3609661AE0C}" dt="2023-06-11T19:20:48.149" v="1064"/>
          <pc:sldLayoutMkLst>
            <pc:docMk/>
            <pc:sldMasterMk cId="1056417976" sldId="2147483660"/>
            <pc:sldLayoutMk cId="2205290185" sldId="2147483687"/>
          </pc:sldLayoutMkLst>
        </pc:sldLayoutChg>
        <pc:sldLayoutChg chg="setBg">
          <pc:chgData name="Milligan, Drew" userId="ca259595-d208-4eb4-922f-90c9f3b1afc0" providerId="ADAL" clId="{4EA205C7-65EC-4998-A2BB-F3609661AE0C}" dt="2023-06-11T19:20:48.149" v="1064"/>
          <pc:sldLayoutMkLst>
            <pc:docMk/>
            <pc:sldMasterMk cId="1056417976" sldId="2147483660"/>
            <pc:sldLayoutMk cId="374714467" sldId="2147483688"/>
          </pc:sldLayoutMkLst>
        </pc:sldLayoutChg>
        <pc:sldLayoutChg chg="setBg">
          <pc:chgData name="Milligan, Drew" userId="ca259595-d208-4eb4-922f-90c9f3b1afc0" providerId="ADAL" clId="{4EA205C7-65EC-4998-A2BB-F3609661AE0C}" dt="2023-06-11T19:20:48.149" v="1064"/>
          <pc:sldLayoutMkLst>
            <pc:docMk/>
            <pc:sldMasterMk cId="1056417976" sldId="2147483660"/>
            <pc:sldLayoutMk cId="4028857959" sldId="2147483689"/>
          </pc:sldLayoutMkLst>
        </pc:sldLayoutChg>
        <pc:sldLayoutChg chg="setBg">
          <pc:chgData name="Milligan, Drew" userId="ca259595-d208-4eb4-922f-90c9f3b1afc0" providerId="ADAL" clId="{4EA205C7-65EC-4998-A2BB-F3609661AE0C}" dt="2023-06-11T19:20:48.149" v="1064"/>
          <pc:sldLayoutMkLst>
            <pc:docMk/>
            <pc:sldMasterMk cId="1056417976" sldId="2147483660"/>
            <pc:sldLayoutMk cId="1629986107" sldId="2147483690"/>
          </pc:sldLayoutMkLst>
        </pc:sldLayoutChg>
        <pc:sldLayoutChg chg="setBg">
          <pc:chgData name="Milligan, Drew" userId="ca259595-d208-4eb4-922f-90c9f3b1afc0" providerId="ADAL" clId="{4EA205C7-65EC-4998-A2BB-F3609661AE0C}" dt="2023-06-11T19:20:48.149" v="1064"/>
          <pc:sldLayoutMkLst>
            <pc:docMk/>
            <pc:sldMasterMk cId="1056417976" sldId="2147483660"/>
            <pc:sldLayoutMk cId="289933568" sldId="2147483691"/>
          </pc:sldLayoutMkLst>
        </pc:sldLayoutChg>
        <pc:sldLayoutChg chg="setBg">
          <pc:chgData name="Milligan, Drew" userId="ca259595-d208-4eb4-922f-90c9f3b1afc0" providerId="ADAL" clId="{4EA205C7-65EC-4998-A2BB-F3609661AE0C}" dt="2023-06-11T19:20:48.149" v="1064"/>
          <pc:sldLayoutMkLst>
            <pc:docMk/>
            <pc:sldMasterMk cId="1056417976" sldId="2147483660"/>
            <pc:sldLayoutMk cId="3349644279" sldId="2147483692"/>
          </pc:sldLayoutMkLst>
        </pc:sldLayoutChg>
        <pc:sldLayoutChg chg="setBg">
          <pc:chgData name="Milligan, Drew" userId="ca259595-d208-4eb4-922f-90c9f3b1afc0" providerId="ADAL" clId="{4EA205C7-65EC-4998-A2BB-F3609661AE0C}" dt="2023-06-11T19:20:48.149" v="1064"/>
          <pc:sldLayoutMkLst>
            <pc:docMk/>
            <pc:sldMasterMk cId="1056417976" sldId="2147483660"/>
            <pc:sldLayoutMk cId="1497027714" sldId="2147483693"/>
          </pc:sldLayoutMkLst>
        </pc:sldLayoutChg>
        <pc:sldLayoutChg chg="setBg">
          <pc:chgData name="Milligan, Drew" userId="ca259595-d208-4eb4-922f-90c9f3b1afc0" providerId="ADAL" clId="{4EA205C7-65EC-4998-A2BB-F3609661AE0C}" dt="2023-06-11T19:20:48.149" v="1064"/>
          <pc:sldLayoutMkLst>
            <pc:docMk/>
            <pc:sldMasterMk cId="1056417976" sldId="2147483660"/>
            <pc:sldLayoutMk cId="3641424600" sldId="2147483694"/>
          </pc:sldLayoutMkLst>
        </pc:sldLayoutChg>
        <pc:sldLayoutChg chg="setBg">
          <pc:chgData name="Milligan, Drew" userId="ca259595-d208-4eb4-922f-90c9f3b1afc0" providerId="ADAL" clId="{4EA205C7-65EC-4998-A2BB-F3609661AE0C}" dt="2023-06-11T19:20:48.149" v="1064"/>
          <pc:sldLayoutMkLst>
            <pc:docMk/>
            <pc:sldMasterMk cId="1056417976" sldId="2147483660"/>
            <pc:sldLayoutMk cId="2790141040" sldId="2147483695"/>
          </pc:sldLayoutMkLst>
        </pc:sldLayoutChg>
      </pc:sldMasterChg>
    </pc:docChg>
  </pc:docChgLst>
  <pc:docChgLst>
    <pc:chgData name="Milligan, Drew" userId="ca259595-d208-4eb4-922f-90c9f3b1afc0" providerId="ADAL" clId="{3C0A3118-4573-0B4E-807B-E1F73DA1EC30}"/>
    <pc:docChg chg="undo custSel modSld">
      <pc:chgData name="Milligan, Drew" userId="ca259595-d208-4eb4-922f-90c9f3b1afc0" providerId="ADAL" clId="{3C0A3118-4573-0B4E-807B-E1F73DA1EC30}" dt="2023-01-19T19:24:50.587" v="37" actId="1076"/>
      <pc:docMkLst>
        <pc:docMk/>
      </pc:docMkLst>
      <pc:sldChg chg="modSp">
        <pc:chgData name="Milligan, Drew" userId="ca259595-d208-4eb4-922f-90c9f3b1afc0" providerId="ADAL" clId="{3C0A3118-4573-0B4E-807B-E1F73DA1EC30}" dt="2023-01-19T19:24:50.587" v="37" actId="1076"/>
        <pc:sldMkLst>
          <pc:docMk/>
          <pc:sldMk cId="1310126221" sldId="257"/>
        </pc:sldMkLst>
        <pc:picChg chg="mod">
          <ac:chgData name="Milligan, Drew" userId="ca259595-d208-4eb4-922f-90c9f3b1afc0" providerId="ADAL" clId="{3C0A3118-4573-0B4E-807B-E1F73DA1EC30}" dt="2023-01-19T19:24:50.587" v="37" actId="1076"/>
          <ac:picMkLst>
            <pc:docMk/>
            <pc:sldMk cId="1310126221" sldId="257"/>
            <ac:picMk id="3078" creationId="{1A7B2A8B-F927-2EAF-582D-9E1791648832}"/>
          </ac:picMkLst>
        </pc:picChg>
      </pc:sldChg>
      <pc:sldChg chg="addSp delSp modSp">
        <pc:chgData name="Milligan, Drew" userId="ca259595-d208-4eb4-922f-90c9f3b1afc0" providerId="ADAL" clId="{3C0A3118-4573-0B4E-807B-E1F73DA1EC30}" dt="2023-01-19T19:24:37.429" v="35" actId="1076"/>
        <pc:sldMkLst>
          <pc:docMk/>
          <pc:sldMk cId="1245232717" sldId="266"/>
        </pc:sldMkLst>
        <pc:spChg chg="mod">
          <ac:chgData name="Milligan, Drew" userId="ca259595-d208-4eb4-922f-90c9f3b1afc0" providerId="ADAL" clId="{3C0A3118-4573-0B4E-807B-E1F73DA1EC30}" dt="2023-01-19T19:24:37.429" v="35" actId="1076"/>
          <ac:spMkLst>
            <pc:docMk/>
            <pc:sldMk cId="1245232717" sldId="266"/>
            <ac:spMk id="9" creationId="{6C8F6D14-B122-DA15-0C4E-F42A9296D865}"/>
          </ac:spMkLst>
        </pc:spChg>
        <pc:spChg chg="add del">
          <ac:chgData name="Milligan, Drew" userId="ca259595-d208-4eb4-922f-90c9f3b1afc0" providerId="ADAL" clId="{3C0A3118-4573-0B4E-807B-E1F73DA1EC30}" dt="2023-01-19T19:23:51.222" v="6" actId="22"/>
          <ac:spMkLst>
            <pc:docMk/>
            <pc:sldMk cId="1245232717" sldId="266"/>
            <ac:spMk id="13" creationId="{37F1778B-F7E0-FDC0-B29F-93CF24B28888}"/>
          </ac:spMkLst>
        </pc:spChg>
        <pc:picChg chg="mod">
          <ac:chgData name="Milligan, Drew" userId="ca259595-d208-4eb4-922f-90c9f3b1afc0" providerId="ADAL" clId="{3C0A3118-4573-0B4E-807B-E1F73DA1EC30}" dt="2023-01-19T19:23:22.211" v="3" actId="1076"/>
          <ac:picMkLst>
            <pc:docMk/>
            <pc:sldMk cId="1245232717" sldId="266"/>
            <ac:picMk id="10" creationId="{AF1B4A73-3755-C831-597D-9FE6AA77AF4E}"/>
          </ac:picMkLst>
        </pc:picChg>
        <pc:picChg chg="mod">
          <ac:chgData name="Milligan, Drew" userId="ca259595-d208-4eb4-922f-90c9f3b1afc0" providerId="ADAL" clId="{3C0A3118-4573-0B4E-807B-E1F73DA1EC30}" dt="2023-01-19T19:23:16.183" v="2" actId="1076"/>
          <ac:picMkLst>
            <pc:docMk/>
            <pc:sldMk cId="1245232717" sldId="266"/>
            <ac:picMk id="12" creationId="{E629AAE3-804F-3C9C-B654-F60A5185A8A6}"/>
          </ac:picMkLst>
        </pc:picChg>
        <pc:inkChg chg="add del">
          <ac:chgData name="Milligan, Drew" userId="ca259595-d208-4eb4-922f-90c9f3b1afc0" providerId="ADAL" clId="{3C0A3118-4573-0B4E-807B-E1F73DA1EC30}" dt="2023-01-19T19:23:08.171" v="1"/>
          <ac:inkMkLst>
            <pc:docMk/>
            <pc:sldMk cId="1245232717" sldId="266"/>
            <ac:inkMk id="2" creationId="{DFD0D9A7-A3D1-2C20-1073-F59F75B9A6B3}"/>
          </ac:inkMkLst>
        </pc:inkChg>
      </pc:sldChg>
    </pc:docChg>
  </pc:docChgLst>
  <pc:docChgLst>
    <pc:chgData name="Milligan, Drew" userId="ca259595-d208-4eb4-922f-90c9f3b1afc0" providerId="ADAL" clId="{6D5E676D-EAE5-44D6-B9AF-68C966EBCBBE}"/>
    <pc:docChg chg="undo custSel addSld delSld modSld">
      <pc:chgData name="Milligan, Drew" userId="ca259595-d208-4eb4-922f-90c9f3b1afc0" providerId="ADAL" clId="{6D5E676D-EAE5-44D6-B9AF-68C966EBCBBE}" dt="2023-06-27T01:47:43.304" v="1740" actId="20577"/>
      <pc:docMkLst>
        <pc:docMk/>
      </pc:docMkLst>
      <pc:sldChg chg="modSp mod">
        <pc:chgData name="Milligan, Drew" userId="ca259595-d208-4eb4-922f-90c9f3b1afc0" providerId="ADAL" clId="{6D5E676D-EAE5-44D6-B9AF-68C966EBCBBE}" dt="2023-06-27T01:32:39.001" v="1" actId="20577"/>
        <pc:sldMkLst>
          <pc:docMk/>
          <pc:sldMk cId="472649599" sldId="256"/>
        </pc:sldMkLst>
        <pc:spChg chg="mod">
          <ac:chgData name="Milligan, Drew" userId="ca259595-d208-4eb4-922f-90c9f3b1afc0" providerId="ADAL" clId="{6D5E676D-EAE5-44D6-B9AF-68C966EBCBBE}" dt="2023-06-27T01:32:39.001" v="1" actId="20577"/>
          <ac:spMkLst>
            <pc:docMk/>
            <pc:sldMk cId="472649599" sldId="256"/>
            <ac:spMk id="6" creationId="{FF97413B-094E-D1D0-6D5F-DA975FCECCC4}"/>
          </ac:spMkLst>
        </pc:spChg>
      </pc:sldChg>
      <pc:sldChg chg="modSp mod">
        <pc:chgData name="Milligan, Drew" userId="ca259595-d208-4eb4-922f-90c9f3b1afc0" providerId="ADAL" clId="{6D5E676D-EAE5-44D6-B9AF-68C966EBCBBE}" dt="2023-06-27T01:34:29.889" v="359" actId="20577"/>
        <pc:sldMkLst>
          <pc:docMk/>
          <pc:sldMk cId="2896241298" sldId="263"/>
        </pc:sldMkLst>
        <pc:spChg chg="mod">
          <ac:chgData name="Milligan, Drew" userId="ca259595-d208-4eb4-922f-90c9f3b1afc0" providerId="ADAL" clId="{6D5E676D-EAE5-44D6-B9AF-68C966EBCBBE}" dt="2023-06-27T01:34:29.889" v="359" actId="20577"/>
          <ac:spMkLst>
            <pc:docMk/>
            <pc:sldMk cId="2896241298" sldId="263"/>
            <ac:spMk id="9" creationId="{6C8F6D14-B122-DA15-0C4E-F42A9296D865}"/>
          </ac:spMkLst>
        </pc:spChg>
      </pc:sldChg>
      <pc:sldChg chg="modSp mod">
        <pc:chgData name="Milligan, Drew" userId="ca259595-d208-4eb4-922f-90c9f3b1afc0" providerId="ADAL" clId="{6D5E676D-EAE5-44D6-B9AF-68C966EBCBBE}" dt="2023-06-27T01:42:08.304" v="1145" actId="20577"/>
        <pc:sldMkLst>
          <pc:docMk/>
          <pc:sldMk cId="3760505322" sldId="265"/>
        </pc:sldMkLst>
        <pc:spChg chg="mod">
          <ac:chgData name="Milligan, Drew" userId="ca259595-d208-4eb4-922f-90c9f3b1afc0" providerId="ADAL" clId="{6D5E676D-EAE5-44D6-B9AF-68C966EBCBBE}" dt="2023-06-27T01:42:08.304" v="1145" actId="20577"/>
          <ac:spMkLst>
            <pc:docMk/>
            <pc:sldMk cId="3760505322" sldId="265"/>
            <ac:spMk id="9" creationId="{6C8F6D14-B122-DA15-0C4E-F42A9296D865}"/>
          </ac:spMkLst>
        </pc:spChg>
      </pc:sldChg>
      <pc:sldChg chg="modSp mod">
        <pc:chgData name="Milligan, Drew" userId="ca259595-d208-4eb4-922f-90c9f3b1afc0" providerId="ADAL" clId="{6D5E676D-EAE5-44D6-B9AF-68C966EBCBBE}" dt="2023-06-27T01:36:12.439" v="564" actId="20577"/>
        <pc:sldMkLst>
          <pc:docMk/>
          <pc:sldMk cId="2628228781" sldId="268"/>
        </pc:sldMkLst>
        <pc:spChg chg="mod">
          <ac:chgData name="Milligan, Drew" userId="ca259595-d208-4eb4-922f-90c9f3b1afc0" providerId="ADAL" clId="{6D5E676D-EAE5-44D6-B9AF-68C966EBCBBE}" dt="2023-06-27T01:36:12.439" v="564" actId="20577"/>
          <ac:spMkLst>
            <pc:docMk/>
            <pc:sldMk cId="2628228781" sldId="268"/>
            <ac:spMk id="9" creationId="{6C8F6D14-B122-DA15-0C4E-F42A9296D865}"/>
          </ac:spMkLst>
        </pc:spChg>
      </pc:sldChg>
      <pc:sldChg chg="modSp mod">
        <pc:chgData name="Milligan, Drew" userId="ca259595-d208-4eb4-922f-90c9f3b1afc0" providerId="ADAL" clId="{6D5E676D-EAE5-44D6-B9AF-68C966EBCBBE}" dt="2023-06-27T01:37:17.834" v="673" actId="20577"/>
        <pc:sldMkLst>
          <pc:docMk/>
          <pc:sldMk cId="3420318422" sldId="270"/>
        </pc:sldMkLst>
        <pc:spChg chg="mod">
          <ac:chgData name="Milligan, Drew" userId="ca259595-d208-4eb4-922f-90c9f3b1afc0" providerId="ADAL" clId="{6D5E676D-EAE5-44D6-B9AF-68C966EBCBBE}" dt="2023-06-27T01:37:17.834" v="673" actId="20577"/>
          <ac:spMkLst>
            <pc:docMk/>
            <pc:sldMk cId="3420318422" sldId="270"/>
            <ac:spMk id="9" creationId="{6C8F6D14-B122-DA15-0C4E-F42A9296D865}"/>
          </ac:spMkLst>
        </pc:spChg>
      </pc:sldChg>
      <pc:sldChg chg="modSp mod">
        <pc:chgData name="Milligan, Drew" userId="ca259595-d208-4eb4-922f-90c9f3b1afc0" providerId="ADAL" clId="{6D5E676D-EAE5-44D6-B9AF-68C966EBCBBE}" dt="2023-06-27T01:47:43.304" v="1740" actId="20577"/>
        <pc:sldMkLst>
          <pc:docMk/>
          <pc:sldMk cId="3226653862" sldId="272"/>
        </pc:sldMkLst>
        <pc:spChg chg="mod">
          <ac:chgData name="Milligan, Drew" userId="ca259595-d208-4eb4-922f-90c9f3b1afc0" providerId="ADAL" clId="{6D5E676D-EAE5-44D6-B9AF-68C966EBCBBE}" dt="2023-06-27T01:47:43.304" v="1740" actId="20577"/>
          <ac:spMkLst>
            <pc:docMk/>
            <pc:sldMk cId="3226653862" sldId="272"/>
            <ac:spMk id="9" creationId="{6C8F6D14-B122-DA15-0C4E-F42A9296D865}"/>
          </ac:spMkLst>
        </pc:spChg>
      </pc:sldChg>
      <pc:sldChg chg="addSp modSp add mod">
        <pc:chgData name="Milligan, Drew" userId="ca259595-d208-4eb4-922f-90c9f3b1afc0" providerId="ADAL" clId="{6D5E676D-EAE5-44D6-B9AF-68C966EBCBBE}" dt="2023-06-27T01:45:57.701" v="1559" actId="1076"/>
        <pc:sldMkLst>
          <pc:docMk/>
          <pc:sldMk cId="1664515377" sldId="273"/>
        </pc:sldMkLst>
        <pc:spChg chg="mod">
          <ac:chgData name="Milligan, Drew" userId="ca259595-d208-4eb4-922f-90c9f3b1afc0" providerId="ADAL" clId="{6D5E676D-EAE5-44D6-B9AF-68C966EBCBBE}" dt="2023-06-27T01:42:41.894" v="1178" actId="20577"/>
          <ac:spMkLst>
            <pc:docMk/>
            <pc:sldMk cId="1664515377" sldId="273"/>
            <ac:spMk id="4" creationId="{F20ABD6A-51D5-F6B3-4286-807A86DEB146}"/>
          </ac:spMkLst>
        </pc:spChg>
        <pc:spChg chg="mod">
          <ac:chgData name="Milligan, Drew" userId="ca259595-d208-4eb4-922f-90c9f3b1afc0" providerId="ADAL" clId="{6D5E676D-EAE5-44D6-B9AF-68C966EBCBBE}" dt="2023-06-27T01:45:53.220" v="1558" actId="20577"/>
          <ac:spMkLst>
            <pc:docMk/>
            <pc:sldMk cId="1664515377" sldId="273"/>
            <ac:spMk id="9" creationId="{6C8F6D14-B122-DA15-0C4E-F42A9296D865}"/>
          </ac:spMkLst>
        </pc:spChg>
        <pc:picChg chg="add mod">
          <ac:chgData name="Milligan, Drew" userId="ca259595-d208-4eb4-922f-90c9f3b1afc0" providerId="ADAL" clId="{6D5E676D-EAE5-44D6-B9AF-68C966EBCBBE}" dt="2023-06-27T01:45:57.701" v="1559" actId="1076"/>
          <ac:picMkLst>
            <pc:docMk/>
            <pc:sldMk cId="1664515377" sldId="273"/>
            <ac:picMk id="3" creationId="{A136BE6C-485F-77F0-D630-6B41220104CE}"/>
          </ac:picMkLst>
        </pc:picChg>
      </pc:sldChg>
      <pc:sldChg chg="add del">
        <pc:chgData name="Milligan, Drew" userId="ca259595-d208-4eb4-922f-90c9f3b1afc0" providerId="ADAL" clId="{6D5E676D-EAE5-44D6-B9AF-68C966EBCBBE}" dt="2023-06-27T01:42:18.133" v="1147" actId="47"/>
        <pc:sldMkLst>
          <pc:docMk/>
          <pc:sldMk cId="2239150059" sldId="273"/>
        </pc:sldMkLst>
      </pc:sldChg>
    </pc:docChg>
  </pc:docChgLst>
  <pc:docChgLst>
    <pc:chgData name="Swanson, Spencer" userId="S::spswans@okstate.edu::e4dd144f-a698-46a7-b021-2927eec500e5" providerId="AD" clId="Web-{801A0F2E-4305-7365-43C1-DD236B944CE8}"/>
    <pc:docChg chg="addSld modSld sldOrd">
      <pc:chgData name="Swanson, Spencer" userId="S::spswans@okstate.edu::e4dd144f-a698-46a7-b021-2927eec500e5" providerId="AD" clId="Web-{801A0F2E-4305-7365-43C1-DD236B944CE8}" dt="2024-02-01T01:32:35.659" v="392" actId="1076"/>
      <pc:docMkLst>
        <pc:docMk/>
      </pc:docMkLst>
      <pc:sldChg chg="modSp">
        <pc:chgData name="Swanson, Spencer" userId="S::spswans@okstate.edu::e4dd144f-a698-46a7-b021-2927eec500e5" providerId="AD" clId="Web-{801A0F2E-4305-7365-43C1-DD236B944CE8}" dt="2024-02-01T01:24:24.657" v="181" actId="20577"/>
        <pc:sldMkLst>
          <pc:docMk/>
          <pc:sldMk cId="1447809778" sldId="278"/>
        </pc:sldMkLst>
        <pc:spChg chg="mod">
          <ac:chgData name="Swanson, Spencer" userId="S::spswans@okstate.edu::e4dd144f-a698-46a7-b021-2927eec500e5" providerId="AD" clId="Web-{801A0F2E-4305-7365-43C1-DD236B944CE8}" dt="2024-02-01T01:24:24.657" v="181" actId="20577"/>
          <ac:spMkLst>
            <pc:docMk/>
            <pc:sldMk cId="1447809778" sldId="278"/>
            <ac:spMk id="3" creationId="{5503E117-E312-0D11-93D0-E375562C3A9A}"/>
          </ac:spMkLst>
        </pc:spChg>
      </pc:sldChg>
      <pc:sldChg chg="modSp">
        <pc:chgData name="Swanson, Spencer" userId="S::spswans@okstate.edu::e4dd144f-a698-46a7-b021-2927eec500e5" providerId="AD" clId="Web-{801A0F2E-4305-7365-43C1-DD236B944CE8}" dt="2024-02-01T01:25:20.737" v="206" actId="20577"/>
        <pc:sldMkLst>
          <pc:docMk/>
          <pc:sldMk cId="188830791" sldId="288"/>
        </pc:sldMkLst>
        <pc:spChg chg="mod">
          <ac:chgData name="Swanson, Spencer" userId="S::spswans@okstate.edu::e4dd144f-a698-46a7-b021-2927eec500e5" providerId="AD" clId="Web-{801A0F2E-4305-7365-43C1-DD236B944CE8}" dt="2024-02-01T01:25:20.737" v="206" actId="20577"/>
          <ac:spMkLst>
            <pc:docMk/>
            <pc:sldMk cId="188830791" sldId="288"/>
            <ac:spMk id="2" creationId="{6B7A7466-E5D5-A6CF-F208-6579A349FAEF}"/>
          </ac:spMkLst>
        </pc:spChg>
      </pc:sldChg>
      <pc:sldChg chg="modSp">
        <pc:chgData name="Swanson, Spencer" userId="S::spswans@okstate.edu::e4dd144f-a698-46a7-b021-2927eec500e5" providerId="AD" clId="Web-{801A0F2E-4305-7365-43C1-DD236B944CE8}" dt="2024-02-01T01:28:32.510" v="362" actId="1076"/>
        <pc:sldMkLst>
          <pc:docMk/>
          <pc:sldMk cId="286718191" sldId="305"/>
        </pc:sldMkLst>
        <pc:picChg chg="mod">
          <ac:chgData name="Swanson, Spencer" userId="S::spswans@okstate.edu::e4dd144f-a698-46a7-b021-2927eec500e5" providerId="AD" clId="Web-{801A0F2E-4305-7365-43C1-DD236B944CE8}" dt="2024-02-01T01:28:32.510" v="362" actId="1076"/>
          <ac:picMkLst>
            <pc:docMk/>
            <pc:sldMk cId="286718191" sldId="305"/>
            <ac:picMk id="3" creationId="{B4B9D165-9D14-5EA2-0192-D9099B4153E8}"/>
          </ac:picMkLst>
        </pc:picChg>
      </pc:sldChg>
      <pc:sldChg chg="ord">
        <pc:chgData name="Swanson, Spencer" userId="S::spswans@okstate.edu::e4dd144f-a698-46a7-b021-2927eec500e5" providerId="AD" clId="Web-{801A0F2E-4305-7365-43C1-DD236B944CE8}" dt="2024-02-01T00:27:24.166" v="2"/>
        <pc:sldMkLst>
          <pc:docMk/>
          <pc:sldMk cId="3130438321" sldId="307"/>
        </pc:sldMkLst>
      </pc:sldChg>
      <pc:sldChg chg="modSp">
        <pc:chgData name="Swanson, Spencer" userId="S::spswans@okstate.edu::e4dd144f-a698-46a7-b021-2927eec500e5" providerId="AD" clId="Web-{801A0F2E-4305-7365-43C1-DD236B944CE8}" dt="2024-02-01T00:26:04.460" v="1"/>
        <pc:sldMkLst>
          <pc:docMk/>
          <pc:sldMk cId="1748646378" sldId="311"/>
        </pc:sldMkLst>
        <pc:graphicFrameChg chg="mod modGraphic">
          <ac:chgData name="Swanson, Spencer" userId="S::spswans@okstate.edu::e4dd144f-a698-46a7-b021-2927eec500e5" providerId="AD" clId="Web-{801A0F2E-4305-7365-43C1-DD236B944CE8}" dt="2024-02-01T00:26:04.460" v="1"/>
          <ac:graphicFrameMkLst>
            <pc:docMk/>
            <pc:sldMk cId="1748646378" sldId="311"/>
            <ac:graphicFrameMk id="8" creationId="{94DD71A9-62A8-3F10-EBE4-C41084EFBF82}"/>
          </ac:graphicFrameMkLst>
        </pc:graphicFrameChg>
      </pc:sldChg>
      <pc:sldChg chg="addSp delSp modSp new">
        <pc:chgData name="Swanson, Spencer" userId="S::spswans@okstate.edu::e4dd144f-a698-46a7-b021-2927eec500e5" providerId="AD" clId="Web-{801A0F2E-4305-7365-43C1-DD236B944CE8}" dt="2024-02-01T01:28:44.526" v="363" actId="20577"/>
        <pc:sldMkLst>
          <pc:docMk/>
          <pc:sldMk cId="85104014" sldId="312"/>
        </pc:sldMkLst>
        <pc:spChg chg="mod">
          <ac:chgData name="Swanson, Spencer" userId="S::spswans@okstate.edu::e4dd144f-a698-46a7-b021-2927eec500e5" providerId="AD" clId="Web-{801A0F2E-4305-7365-43C1-DD236B944CE8}" dt="2024-02-01T01:04:45.895" v="86" actId="1076"/>
          <ac:spMkLst>
            <pc:docMk/>
            <pc:sldMk cId="85104014" sldId="312"/>
            <ac:spMk id="2" creationId="{34535E90-DA3C-ADE3-E906-1047207C71FA}"/>
          </ac:spMkLst>
        </pc:spChg>
        <pc:spChg chg="del mod">
          <ac:chgData name="Swanson, Spencer" userId="S::spswans@okstate.edu::e4dd144f-a698-46a7-b021-2927eec500e5" providerId="AD" clId="Web-{801A0F2E-4305-7365-43C1-DD236B944CE8}" dt="2024-02-01T01:02:50.875" v="80"/>
          <ac:spMkLst>
            <pc:docMk/>
            <pc:sldMk cId="85104014" sldId="312"/>
            <ac:spMk id="3" creationId="{3EF17012-AF68-F018-15FF-4BC77705011D}"/>
          </ac:spMkLst>
        </pc:spChg>
        <pc:spChg chg="add mod">
          <ac:chgData name="Swanson, Spencer" userId="S::spswans@okstate.edu::e4dd144f-a698-46a7-b021-2927eec500e5" providerId="AD" clId="Web-{801A0F2E-4305-7365-43C1-DD236B944CE8}" dt="2024-02-01T01:28:44.526" v="363" actId="20577"/>
          <ac:spMkLst>
            <pc:docMk/>
            <pc:sldMk cId="85104014" sldId="312"/>
            <ac:spMk id="8" creationId="{39F9E425-2681-65FA-BDDC-ECB01B31DA0C}"/>
          </ac:spMkLst>
        </pc:spChg>
        <pc:graphicFrameChg chg="add mod modGraphic">
          <ac:chgData name="Swanson, Spencer" userId="S::spswans@okstate.edu::e4dd144f-a698-46a7-b021-2927eec500e5" providerId="AD" clId="Web-{801A0F2E-4305-7365-43C1-DD236B944CE8}" dt="2024-02-01T01:25:58.535" v="208" actId="1076"/>
          <ac:graphicFrameMkLst>
            <pc:docMk/>
            <pc:sldMk cId="85104014" sldId="312"/>
            <ac:graphicFrameMk id="6" creationId="{9EF466BC-48DA-04A9-7162-893924A26ADF}"/>
          </ac:graphicFrameMkLst>
        </pc:graphicFrameChg>
        <pc:picChg chg="add del mod ord">
          <ac:chgData name="Swanson, Spencer" userId="S::spswans@okstate.edu::e4dd144f-a698-46a7-b021-2927eec500e5" providerId="AD" clId="Web-{801A0F2E-4305-7365-43C1-DD236B944CE8}" dt="2024-02-01T01:09:34.702" v="102"/>
          <ac:picMkLst>
            <pc:docMk/>
            <pc:sldMk cId="85104014" sldId="312"/>
            <ac:picMk id="4" creationId="{BD698670-7874-219B-CA7F-2928105C0AEE}"/>
          </ac:picMkLst>
        </pc:picChg>
      </pc:sldChg>
      <pc:sldChg chg="addSp delSp modSp add replId">
        <pc:chgData name="Swanson, Spencer" userId="S::spswans@okstate.edu::e4dd144f-a698-46a7-b021-2927eec500e5" providerId="AD" clId="Web-{801A0F2E-4305-7365-43C1-DD236B944CE8}" dt="2024-02-01T01:32:35.659" v="392" actId="1076"/>
        <pc:sldMkLst>
          <pc:docMk/>
          <pc:sldMk cId="3477174944" sldId="314"/>
        </pc:sldMkLst>
        <pc:spChg chg="mod">
          <ac:chgData name="Swanson, Spencer" userId="S::spswans@okstate.edu::e4dd144f-a698-46a7-b021-2927eec500e5" providerId="AD" clId="Web-{801A0F2E-4305-7365-43C1-DD236B944CE8}" dt="2024-02-01T01:32:30.925" v="391" actId="20577"/>
          <ac:spMkLst>
            <pc:docMk/>
            <pc:sldMk cId="3477174944" sldId="314"/>
            <ac:spMk id="2" creationId="{D5324B29-48FA-0C95-64A3-5491AC81798D}"/>
          </ac:spMkLst>
        </pc:spChg>
        <pc:spChg chg="add del mod">
          <ac:chgData name="Swanson, Spencer" userId="S::spswans@okstate.edu::e4dd144f-a698-46a7-b021-2927eec500e5" providerId="AD" clId="Web-{801A0F2E-4305-7365-43C1-DD236B944CE8}" dt="2024-02-01T01:09:07.857" v="95"/>
          <ac:spMkLst>
            <pc:docMk/>
            <pc:sldMk cId="3477174944" sldId="314"/>
            <ac:spMk id="5" creationId="{3220FB16-17A3-7801-B7F1-AFA3463C7BF1}"/>
          </ac:spMkLst>
        </pc:spChg>
        <pc:spChg chg="add del mod">
          <ac:chgData name="Swanson, Spencer" userId="S::spswans@okstate.edu::e4dd144f-a698-46a7-b021-2927eec500e5" providerId="AD" clId="Web-{801A0F2E-4305-7365-43C1-DD236B944CE8}" dt="2024-02-01T01:12:11.599" v="106"/>
          <ac:spMkLst>
            <pc:docMk/>
            <pc:sldMk cId="3477174944" sldId="314"/>
            <ac:spMk id="9" creationId="{25C168ED-2B32-AF3B-BD12-BD37AF30C306}"/>
          </ac:spMkLst>
        </pc:spChg>
        <pc:graphicFrameChg chg="add del mod ord modGraphic">
          <ac:chgData name="Swanson, Spencer" userId="S::spswans@okstate.edu::e4dd144f-a698-46a7-b021-2927eec500e5" providerId="AD" clId="Web-{801A0F2E-4305-7365-43C1-DD236B944CE8}" dt="2024-02-01T01:09:30.702" v="100"/>
          <ac:graphicFrameMkLst>
            <pc:docMk/>
            <pc:sldMk cId="3477174944" sldId="314"/>
            <ac:graphicFrameMk id="7" creationId="{3B5C4F98-E75F-3EFE-ACC7-D920A0BA56C3}"/>
          </ac:graphicFrameMkLst>
        </pc:graphicFrameChg>
        <pc:picChg chg="del">
          <ac:chgData name="Swanson, Spencer" userId="S::spswans@okstate.edu::e4dd144f-a698-46a7-b021-2927eec500e5" providerId="AD" clId="Web-{801A0F2E-4305-7365-43C1-DD236B944CE8}" dt="2024-02-01T01:07:49.042" v="89"/>
          <ac:picMkLst>
            <pc:docMk/>
            <pc:sldMk cId="3477174944" sldId="314"/>
            <ac:picMk id="4" creationId="{9B83B472-FE3F-62E8-007A-036A5FDA21C1}"/>
          </ac:picMkLst>
        </pc:picChg>
        <pc:picChg chg="add mod ord">
          <ac:chgData name="Swanson, Spencer" userId="S::spswans@okstate.edu::e4dd144f-a698-46a7-b021-2927eec500e5" providerId="AD" clId="Web-{801A0F2E-4305-7365-43C1-DD236B944CE8}" dt="2024-02-01T01:32:35.659" v="392" actId="1076"/>
          <ac:picMkLst>
            <pc:docMk/>
            <pc:sldMk cId="3477174944" sldId="314"/>
            <ac:picMk id="10" creationId="{F2026A9E-8775-217F-9B27-FAA935100159}"/>
          </ac:picMkLst>
        </pc:picChg>
        <pc:picChg chg="add del mod">
          <ac:chgData name="Swanson, Spencer" userId="S::spswans@okstate.edu::e4dd144f-a698-46a7-b021-2927eec500e5" providerId="AD" clId="Web-{801A0F2E-4305-7365-43C1-DD236B944CE8}" dt="2024-02-01T01:31:24.938" v="370"/>
          <ac:picMkLst>
            <pc:docMk/>
            <pc:sldMk cId="3477174944" sldId="314"/>
            <ac:picMk id="11" creationId="{E35CA59E-7E48-F214-1721-432C312DA8C8}"/>
          </ac:picMkLst>
        </pc:picChg>
        <pc:picChg chg="add mod">
          <ac:chgData name="Swanson, Spencer" userId="S::spswans@okstate.edu::e4dd144f-a698-46a7-b021-2927eec500e5" providerId="AD" clId="Web-{801A0F2E-4305-7365-43C1-DD236B944CE8}" dt="2024-02-01T01:32:09.877" v="383" actId="1076"/>
          <ac:picMkLst>
            <pc:docMk/>
            <pc:sldMk cId="3477174944" sldId="314"/>
            <ac:picMk id="12" creationId="{42503899-91FB-B85C-BDF9-2B661D2CFDDB}"/>
          </ac:picMkLst>
        </pc:picChg>
      </pc:sldChg>
    </pc:docChg>
  </pc:docChgLst>
  <pc:docChgLst>
    <pc:chgData name="Swanson, Spencer" userId="e4dd144f-a698-46a7-b021-2927eec500e5" providerId="ADAL" clId="{A8B41CEE-90E8-4037-A4FA-3239B7505BCD}"/>
    <pc:docChg chg="undo custSel addSld delSld modSld">
      <pc:chgData name="Swanson, Spencer" userId="e4dd144f-a698-46a7-b021-2927eec500e5" providerId="ADAL" clId="{A8B41CEE-90E8-4037-A4FA-3239B7505BCD}" dt="2024-02-29T02:46:31.910" v="161" actId="20577"/>
      <pc:docMkLst>
        <pc:docMk/>
      </pc:docMkLst>
      <pc:sldChg chg="modSp mod">
        <pc:chgData name="Swanson, Spencer" userId="e4dd144f-a698-46a7-b021-2927eec500e5" providerId="ADAL" clId="{A8B41CEE-90E8-4037-A4FA-3239B7505BCD}" dt="2024-02-29T02:46:31.910" v="161" actId="20577"/>
        <pc:sldMkLst>
          <pc:docMk/>
          <pc:sldMk cId="188830791" sldId="288"/>
        </pc:sldMkLst>
        <pc:spChg chg="mod">
          <ac:chgData name="Swanson, Spencer" userId="e4dd144f-a698-46a7-b021-2927eec500e5" providerId="ADAL" clId="{A8B41CEE-90E8-4037-A4FA-3239B7505BCD}" dt="2024-02-29T02:46:31.910" v="161" actId="20577"/>
          <ac:spMkLst>
            <pc:docMk/>
            <pc:sldMk cId="188830791" sldId="288"/>
            <ac:spMk id="2" creationId="{6B7A7466-E5D5-A6CF-F208-6579A349FAEF}"/>
          </ac:spMkLst>
        </pc:spChg>
      </pc:sldChg>
      <pc:sldChg chg="modAnim">
        <pc:chgData name="Swanson, Spencer" userId="e4dd144f-a698-46a7-b021-2927eec500e5" providerId="ADAL" clId="{A8B41CEE-90E8-4037-A4FA-3239B7505BCD}" dt="2024-02-29T02:25:46.159" v="98"/>
        <pc:sldMkLst>
          <pc:docMk/>
          <pc:sldMk cId="3440773887" sldId="318"/>
        </pc:sldMkLst>
      </pc:sldChg>
      <pc:sldChg chg="addSp delSp modSp new mod setBg">
        <pc:chgData name="Swanson, Spencer" userId="e4dd144f-a698-46a7-b021-2927eec500e5" providerId="ADAL" clId="{A8B41CEE-90E8-4037-A4FA-3239B7505BCD}" dt="2024-02-29T00:18:47.427" v="27" actId="478"/>
        <pc:sldMkLst>
          <pc:docMk/>
          <pc:sldMk cId="3328801175" sldId="336"/>
        </pc:sldMkLst>
        <pc:spChg chg="add del mod">
          <ac:chgData name="Swanson, Spencer" userId="e4dd144f-a698-46a7-b021-2927eec500e5" providerId="ADAL" clId="{A8B41CEE-90E8-4037-A4FA-3239B7505BCD}" dt="2024-02-29T00:18:47.427" v="27" actId="478"/>
          <ac:spMkLst>
            <pc:docMk/>
            <pc:sldMk cId="3328801175" sldId="336"/>
            <ac:spMk id="2" creationId="{3E21E563-F2F0-DCC3-A6AC-E8A495A591C2}"/>
          </ac:spMkLst>
        </pc:spChg>
        <pc:spChg chg="del">
          <ac:chgData name="Swanson, Spencer" userId="e4dd144f-a698-46a7-b021-2927eec500e5" providerId="ADAL" clId="{A8B41CEE-90E8-4037-A4FA-3239B7505BCD}" dt="2024-02-29T00:12:38.569" v="1" actId="931"/>
          <ac:spMkLst>
            <pc:docMk/>
            <pc:sldMk cId="3328801175" sldId="336"/>
            <ac:spMk id="3" creationId="{45D0672F-381D-14D9-AC60-49E191E631BF}"/>
          </ac:spMkLst>
        </pc:spChg>
        <pc:grpChg chg="add del">
          <ac:chgData name="Swanson, Spencer" userId="e4dd144f-a698-46a7-b021-2927eec500e5" providerId="ADAL" clId="{A8B41CEE-90E8-4037-A4FA-3239B7505BCD}" dt="2024-02-29T00:13:14.389" v="8" actId="26606"/>
          <ac:grpSpMkLst>
            <pc:docMk/>
            <pc:sldMk cId="3328801175" sldId="336"/>
            <ac:grpSpMk id="10" creationId="{6ADA8EC3-01C5-453C-91A6-D01B9E15BF0B}"/>
          </ac:grpSpMkLst>
        </pc:grpChg>
        <pc:picChg chg="add mod">
          <ac:chgData name="Swanson, Spencer" userId="e4dd144f-a698-46a7-b021-2927eec500e5" providerId="ADAL" clId="{A8B41CEE-90E8-4037-A4FA-3239B7505BCD}" dt="2024-02-29T00:17:54.084" v="26" actId="1076"/>
          <ac:picMkLst>
            <pc:docMk/>
            <pc:sldMk cId="3328801175" sldId="336"/>
            <ac:picMk id="5" creationId="{21DB2DA9-3F37-60A5-2948-B803EB1CC618}"/>
          </ac:picMkLst>
        </pc:picChg>
      </pc:sldChg>
      <pc:sldChg chg="addSp delSp modSp add mod">
        <pc:chgData name="Swanson, Spencer" userId="e4dd144f-a698-46a7-b021-2927eec500e5" providerId="ADAL" clId="{A8B41CEE-90E8-4037-A4FA-3239B7505BCD}" dt="2024-02-29T00:23:18.405" v="38" actId="732"/>
        <pc:sldMkLst>
          <pc:docMk/>
          <pc:sldMk cId="3225925221" sldId="337"/>
        </pc:sldMkLst>
        <pc:spChg chg="add del mod">
          <ac:chgData name="Swanson, Spencer" userId="e4dd144f-a698-46a7-b021-2927eec500e5" providerId="ADAL" clId="{A8B41CEE-90E8-4037-A4FA-3239B7505BCD}" dt="2024-02-29T00:21:09.793" v="31" actId="478"/>
          <ac:spMkLst>
            <pc:docMk/>
            <pc:sldMk cId="3225925221" sldId="337"/>
            <ac:spMk id="3" creationId="{73D78037-19A7-2F9F-B91B-CCD446C904CB}"/>
          </ac:spMkLst>
        </pc:spChg>
        <pc:picChg chg="del">
          <ac:chgData name="Swanson, Spencer" userId="e4dd144f-a698-46a7-b021-2927eec500e5" providerId="ADAL" clId="{A8B41CEE-90E8-4037-A4FA-3239B7505BCD}" dt="2024-02-29T00:21:05.660" v="29" actId="478"/>
          <ac:picMkLst>
            <pc:docMk/>
            <pc:sldMk cId="3225925221" sldId="337"/>
            <ac:picMk id="5" creationId="{0833A2A6-0B32-713E-C393-4190DFF01AFB}"/>
          </ac:picMkLst>
        </pc:picChg>
        <pc:picChg chg="add mod modCrop">
          <ac:chgData name="Swanson, Spencer" userId="e4dd144f-a698-46a7-b021-2927eec500e5" providerId="ADAL" clId="{A8B41CEE-90E8-4037-A4FA-3239B7505BCD}" dt="2024-02-29T00:23:18.405" v="38" actId="732"/>
          <ac:picMkLst>
            <pc:docMk/>
            <pc:sldMk cId="3225925221" sldId="337"/>
            <ac:picMk id="6" creationId="{97DD09AA-5ACF-29D6-1F5D-4B44672D1C92}"/>
          </ac:picMkLst>
        </pc:picChg>
      </pc:sldChg>
      <pc:sldChg chg="addSp delSp modSp add mod">
        <pc:chgData name="Swanson, Spencer" userId="e4dd144f-a698-46a7-b021-2927eec500e5" providerId="ADAL" clId="{A8B41CEE-90E8-4037-A4FA-3239B7505BCD}" dt="2024-02-29T00:24:31.426" v="44" actId="1076"/>
        <pc:sldMkLst>
          <pc:docMk/>
          <pc:sldMk cId="4228574399" sldId="338"/>
        </pc:sldMkLst>
        <pc:picChg chg="add mod">
          <ac:chgData name="Swanson, Spencer" userId="e4dd144f-a698-46a7-b021-2927eec500e5" providerId="ADAL" clId="{A8B41CEE-90E8-4037-A4FA-3239B7505BCD}" dt="2024-02-29T00:24:31.426" v="44" actId="1076"/>
          <ac:picMkLst>
            <pc:docMk/>
            <pc:sldMk cId="4228574399" sldId="338"/>
            <ac:picMk id="3" creationId="{B68070F2-4DAC-856B-EC92-0BD1654F5FF1}"/>
          </ac:picMkLst>
        </pc:picChg>
        <pc:picChg chg="del">
          <ac:chgData name="Swanson, Spencer" userId="e4dd144f-a698-46a7-b021-2927eec500e5" providerId="ADAL" clId="{A8B41CEE-90E8-4037-A4FA-3239B7505BCD}" dt="2024-02-29T00:23:31.170" v="40" actId="478"/>
          <ac:picMkLst>
            <pc:docMk/>
            <pc:sldMk cId="4228574399" sldId="338"/>
            <ac:picMk id="6" creationId="{D2223615-7573-3EC7-62A3-473C67D7D4BC}"/>
          </ac:picMkLst>
        </pc:picChg>
      </pc:sldChg>
      <pc:sldChg chg="addSp delSp modSp add mod">
        <pc:chgData name="Swanson, Spencer" userId="e4dd144f-a698-46a7-b021-2927eec500e5" providerId="ADAL" clId="{A8B41CEE-90E8-4037-A4FA-3239B7505BCD}" dt="2024-02-29T00:26:54.773" v="58" actId="1076"/>
        <pc:sldMkLst>
          <pc:docMk/>
          <pc:sldMk cId="495361267" sldId="339"/>
        </pc:sldMkLst>
        <pc:picChg chg="del">
          <ac:chgData name="Swanson, Spencer" userId="e4dd144f-a698-46a7-b021-2927eec500e5" providerId="ADAL" clId="{A8B41CEE-90E8-4037-A4FA-3239B7505BCD}" dt="2024-02-29T00:24:53.001" v="46" actId="478"/>
          <ac:picMkLst>
            <pc:docMk/>
            <pc:sldMk cId="495361267" sldId="339"/>
            <ac:picMk id="3" creationId="{24D18694-88D5-2FEB-9CFB-18E1BB46B694}"/>
          </ac:picMkLst>
        </pc:picChg>
        <pc:picChg chg="add mod">
          <ac:chgData name="Swanson, Spencer" userId="e4dd144f-a698-46a7-b021-2927eec500e5" providerId="ADAL" clId="{A8B41CEE-90E8-4037-A4FA-3239B7505BCD}" dt="2024-02-29T00:26:54.773" v="58" actId="1076"/>
          <ac:picMkLst>
            <pc:docMk/>
            <pc:sldMk cId="495361267" sldId="339"/>
            <ac:picMk id="4" creationId="{B374D799-515D-011F-D5E2-AD3CCB48F323}"/>
          </ac:picMkLst>
        </pc:picChg>
      </pc:sldChg>
      <pc:sldChg chg="addSp modSp add mod">
        <pc:chgData name="Swanson, Spencer" userId="e4dd144f-a698-46a7-b021-2927eec500e5" providerId="ADAL" clId="{A8B41CEE-90E8-4037-A4FA-3239B7505BCD}" dt="2024-02-29T00:27:12.760" v="64" actId="1076"/>
        <pc:sldMkLst>
          <pc:docMk/>
          <pc:sldMk cId="3687378583" sldId="340"/>
        </pc:sldMkLst>
        <pc:picChg chg="add mod">
          <ac:chgData name="Swanson, Spencer" userId="e4dd144f-a698-46a7-b021-2927eec500e5" providerId="ADAL" clId="{A8B41CEE-90E8-4037-A4FA-3239B7505BCD}" dt="2024-02-29T00:27:12.760" v="64" actId="1076"/>
          <ac:picMkLst>
            <pc:docMk/>
            <pc:sldMk cId="3687378583" sldId="340"/>
            <ac:picMk id="3" creationId="{CAAF2526-F15D-A735-C090-60F4D335C15B}"/>
          </ac:picMkLst>
        </pc:picChg>
      </pc:sldChg>
      <pc:sldChg chg="addSp modSp add mod">
        <pc:chgData name="Swanson, Spencer" userId="e4dd144f-a698-46a7-b021-2927eec500e5" providerId="ADAL" clId="{A8B41CEE-90E8-4037-A4FA-3239B7505BCD}" dt="2024-02-29T00:27:34.637" v="70" actId="1076"/>
        <pc:sldMkLst>
          <pc:docMk/>
          <pc:sldMk cId="368370336" sldId="341"/>
        </pc:sldMkLst>
        <pc:picChg chg="add mod">
          <ac:chgData name="Swanson, Spencer" userId="e4dd144f-a698-46a7-b021-2927eec500e5" providerId="ADAL" clId="{A8B41CEE-90E8-4037-A4FA-3239B7505BCD}" dt="2024-02-29T00:27:34.637" v="70" actId="1076"/>
          <ac:picMkLst>
            <pc:docMk/>
            <pc:sldMk cId="368370336" sldId="341"/>
            <ac:picMk id="3" creationId="{86442B20-DC36-652C-81AE-B8B4713B2671}"/>
          </ac:picMkLst>
        </pc:picChg>
      </pc:sldChg>
      <pc:sldChg chg="addSp modSp add mod">
        <pc:chgData name="Swanson, Spencer" userId="e4dd144f-a698-46a7-b021-2927eec500e5" providerId="ADAL" clId="{A8B41CEE-90E8-4037-A4FA-3239B7505BCD}" dt="2024-02-29T00:28:02.927" v="76" actId="14100"/>
        <pc:sldMkLst>
          <pc:docMk/>
          <pc:sldMk cId="168823623" sldId="342"/>
        </pc:sldMkLst>
        <pc:picChg chg="add mod">
          <ac:chgData name="Swanson, Spencer" userId="e4dd144f-a698-46a7-b021-2927eec500e5" providerId="ADAL" clId="{A8B41CEE-90E8-4037-A4FA-3239B7505BCD}" dt="2024-02-29T00:28:02.927" v="76" actId="14100"/>
          <ac:picMkLst>
            <pc:docMk/>
            <pc:sldMk cId="168823623" sldId="342"/>
            <ac:picMk id="3" creationId="{1B028028-0267-0A68-0A54-B800D51920DD}"/>
          </ac:picMkLst>
        </pc:picChg>
      </pc:sldChg>
      <pc:sldChg chg="addSp modSp add mod">
        <pc:chgData name="Swanson, Spencer" userId="e4dd144f-a698-46a7-b021-2927eec500e5" providerId="ADAL" clId="{A8B41CEE-90E8-4037-A4FA-3239B7505BCD}" dt="2024-02-29T00:28:23.503" v="82" actId="1076"/>
        <pc:sldMkLst>
          <pc:docMk/>
          <pc:sldMk cId="3193782499" sldId="343"/>
        </pc:sldMkLst>
        <pc:picChg chg="add mod">
          <ac:chgData name="Swanson, Spencer" userId="e4dd144f-a698-46a7-b021-2927eec500e5" providerId="ADAL" clId="{A8B41CEE-90E8-4037-A4FA-3239B7505BCD}" dt="2024-02-29T00:28:23.503" v="82" actId="1076"/>
          <ac:picMkLst>
            <pc:docMk/>
            <pc:sldMk cId="3193782499" sldId="343"/>
            <ac:picMk id="3" creationId="{D1F0DD25-03A1-5ACF-754B-9AA64BBAAAE3}"/>
          </ac:picMkLst>
        </pc:picChg>
      </pc:sldChg>
      <pc:sldChg chg="addSp modSp add mod">
        <pc:chgData name="Swanson, Spencer" userId="e4dd144f-a698-46a7-b021-2927eec500e5" providerId="ADAL" clId="{A8B41CEE-90E8-4037-A4FA-3239B7505BCD}" dt="2024-02-29T00:28:44.805" v="88" actId="1076"/>
        <pc:sldMkLst>
          <pc:docMk/>
          <pc:sldMk cId="291843852" sldId="344"/>
        </pc:sldMkLst>
        <pc:picChg chg="add mod">
          <ac:chgData name="Swanson, Spencer" userId="e4dd144f-a698-46a7-b021-2927eec500e5" providerId="ADAL" clId="{A8B41CEE-90E8-4037-A4FA-3239B7505BCD}" dt="2024-02-29T00:28:44.805" v="88" actId="1076"/>
          <ac:picMkLst>
            <pc:docMk/>
            <pc:sldMk cId="291843852" sldId="344"/>
            <ac:picMk id="3" creationId="{B43E2CAA-07AE-D8E2-2F8B-2F35FDD30C59}"/>
          </ac:picMkLst>
        </pc:picChg>
      </pc:sldChg>
      <pc:sldChg chg="add del">
        <pc:chgData name="Swanson, Spencer" userId="e4dd144f-a698-46a7-b021-2927eec500e5" providerId="ADAL" clId="{A8B41CEE-90E8-4037-A4FA-3239B7505BCD}" dt="2024-02-29T00:28:58.686" v="89" actId="2696"/>
        <pc:sldMkLst>
          <pc:docMk/>
          <pc:sldMk cId="3038227609" sldId="345"/>
        </pc:sldMkLst>
      </pc:sldChg>
      <pc:sldChg chg="addSp modSp mod">
        <pc:chgData name="Swanson, Spencer" userId="e4dd144f-a698-46a7-b021-2927eec500e5" providerId="ADAL" clId="{A8B41CEE-90E8-4037-A4FA-3239B7505BCD}" dt="2024-02-29T01:55:30.316" v="95" actId="1076"/>
        <pc:sldMkLst>
          <pc:docMk/>
          <pc:sldMk cId="2111495040" sldId="351"/>
        </pc:sldMkLst>
        <pc:picChg chg="add mod">
          <ac:chgData name="Swanson, Spencer" userId="e4dd144f-a698-46a7-b021-2927eec500e5" providerId="ADAL" clId="{A8B41CEE-90E8-4037-A4FA-3239B7505BCD}" dt="2024-02-29T01:55:30.316" v="95" actId="1076"/>
          <ac:picMkLst>
            <pc:docMk/>
            <pc:sldMk cId="2111495040" sldId="351"/>
            <ac:picMk id="5" creationId="{97685F8D-527D-E868-5976-F1E71D7A696E}"/>
          </ac:picMkLst>
        </pc:picChg>
      </pc:sldChg>
    </pc:docChg>
  </pc:docChgLst>
  <pc:docChgLst>
    <pc:chgData name="Milligan, Drew" userId="S::drew.milligan@okstate.edu::ca259595-d208-4eb4-922f-90c9f3b1afc0" providerId="AD" clId="Web-{5EAB121B-AEE9-451B-97F9-50042D33DDC6}"/>
    <pc:docChg chg="addSld modSld">
      <pc:chgData name="Milligan, Drew" userId="S::drew.milligan@okstate.edu::ca259595-d208-4eb4-922f-90c9f3b1afc0" providerId="AD" clId="Web-{5EAB121B-AEE9-451B-97F9-50042D33DDC6}" dt="2023-07-13T18:52:38.389" v="254" actId="20577"/>
      <pc:docMkLst>
        <pc:docMk/>
      </pc:docMkLst>
      <pc:sldChg chg="modSp">
        <pc:chgData name="Milligan, Drew" userId="S::drew.milligan@okstate.edu::ca259595-d208-4eb4-922f-90c9f3b1afc0" providerId="AD" clId="Web-{5EAB121B-AEE9-451B-97F9-50042D33DDC6}" dt="2023-07-13T18:50:26.149" v="154" actId="1076"/>
        <pc:sldMkLst>
          <pc:docMk/>
          <pc:sldMk cId="3760505322" sldId="265"/>
        </pc:sldMkLst>
        <pc:spChg chg="mod">
          <ac:chgData name="Milligan, Drew" userId="S::drew.milligan@okstate.edu::ca259595-d208-4eb4-922f-90c9f3b1afc0" providerId="AD" clId="Web-{5EAB121B-AEE9-451B-97F9-50042D33DDC6}" dt="2023-07-13T18:50:26.149" v="154" actId="1076"/>
          <ac:spMkLst>
            <pc:docMk/>
            <pc:sldMk cId="3760505322" sldId="265"/>
            <ac:spMk id="9" creationId="{6C8F6D14-B122-DA15-0C4E-F42A9296D865}"/>
          </ac:spMkLst>
        </pc:spChg>
      </pc:sldChg>
      <pc:sldChg chg="modSp">
        <pc:chgData name="Milligan, Drew" userId="S::drew.milligan@okstate.edu::ca259595-d208-4eb4-922f-90c9f3b1afc0" providerId="AD" clId="Web-{5EAB121B-AEE9-451B-97F9-50042D33DDC6}" dt="2023-07-13T18:48:47.613" v="114" actId="20577"/>
        <pc:sldMkLst>
          <pc:docMk/>
          <pc:sldMk cId="2628228781" sldId="268"/>
        </pc:sldMkLst>
        <pc:spChg chg="mod">
          <ac:chgData name="Milligan, Drew" userId="S::drew.milligan@okstate.edu::ca259595-d208-4eb4-922f-90c9f3b1afc0" providerId="AD" clId="Web-{5EAB121B-AEE9-451B-97F9-50042D33DDC6}" dt="2023-07-13T18:48:47.613" v="114" actId="20577"/>
          <ac:spMkLst>
            <pc:docMk/>
            <pc:sldMk cId="2628228781" sldId="268"/>
            <ac:spMk id="9" creationId="{6C8F6D14-B122-DA15-0C4E-F42A9296D865}"/>
          </ac:spMkLst>
        </pc:spChg>
      </pc:sldChg>
      <pc:sldChg chg="modSp">
        <pc:chgData name="Milligan, Drew" userId="S::drew.milligan@okstate.edu::ca259595-d208-4eb4-922f-90c9f3b1afc0" providerId="AD" clId="Web-{5EAB121B-AEE9-451B-97F9-50042D33DDC6}" dt="2023-07-13T18:46:59.827" v="84" actId="20577"/>
        <pc:sldMkLst>
          <pc:docMk/>
          <pc:sldMk cId="2453402578" sldId="275"/>
        </pc:sldMkLst>
        <pc:spChg chg="mod">
          <ac:chgData name="Milligan, Drew" userId="S::drew.milligan@okstate.edu::ca259595-d208-4eb4-922f-90c9f3b1afc0" providerId="AD" clId="Web-{5EAB121B-AEE9-451B-97F9-50042D33DDC6}" dt="2023-07-13T18:46:59.827" v="84" actId="20577"/>
          <ac:spMkLst>
            <pc:docMk/>
            <pc:sldMk cId="2453402578" sldId="275"/>
            <ac:spMk id="9" creationId="{6C8F6D14-B122-DA15-0C4E-F42A9296D865}"/>
          </ac:spMkLst>
        </pc:spChg>
      </pc:sldChg>
      <pc:sldChg chg="modSp add replId">
        <pc:chgData name="Milligan, Drew" userId="S::drew.milligan@okstate.edu::ca259595-d208-4eb4-922f-90c9f3b1afc0" providerId="AD" clId="Web-{5EAB121B-AEE9-451B-97F9-50042D33DDC6}" dt="2023-07-13T18:52:38.389" v="254" actId="20577"/>
        <pc:sldMkLst>
          <pc:docMk/>
          <pc:sldMk cId="1179971526" sldId="276"/>
        </pc:sldMkLst>
        <pc:spChg chg="mod">
          <ac:chgData name="Milligan, Drew" userId="S::drew.milligan@okstate.edu::ca259595-d208-4eb4-922f-90c9f3b1afc0" providerId="AD" clId="Web-{5EAB121B-AEE9-451B-97F9-50042D33DDC6}" dt="2023-07-13T18:50:02.398" v="138" actId="20577"/>
          <ac:spMkLst>
            <pc:docMk/>
            <pc:sldMk cId="1179971526" sldId="276"/>
            <ac:spMk id="4" creationId="{F20ABD6A-51D5-F6B3-4286-807A86DEB146}"/>
          </ac:spMkLst>
        </pc:spChg>
        <pc:spChg chg="mod">
          <ac:chgData name="Milligan, Drew" userId="S::drew.milligan@okstate.edu::ca259595-d208-4eb4-922f-90c9f3b1afc0" providerId="AD" clId="Web-{5EAB121B-AEE9-451B-97F9-50042D33DDC6}" dt="2023-07-13T18:52:38.389" v="254" actId="20577"/>
          <ac:spMkLst>
            <pc:docMk/>
            <pc:sldMk cId="1179971526" sldId="276"/>
            <ac:spMk id="9" creationId="{6C8F6D14-B122-DA15-0C4E-F42A9296D865}"/>
          </ac:spMkLst>
        </pc:spChg>
      </pc:sldChg>
    </pc:docChg>
  </pc:docChgLst>
  <pc:docChgLst>
    <pc:chgData name="Milligan, Drew" userId="S::drew.milligan@okstate.edu::ca259595-d208-4eb4-922f-90c9f3b1afc0" providerId="AD" clId="Web-{24A968E1-008E-406E-BC57-4D79EDD686B3}"/>
    <pc:docChg chg="addSld delSld modSld sldOrd">
      <pc:chgData name="Milligan, Drew" userId="S::drew.milligan@okstate.edu::ca259595-d208-4eb4-922f-90c9f3b1afc0" providerId="AD" clId="Web-{24A968E1-008E-406E-BC57-4D79EDD686B3}" dt="2023-07-18T23:25:16.625" v="557" actId="1076"/>
      <pc:docMkLst>
        <pc:docMk/>
      </pc:docMkLst>
      <pc:sldChg chg="modSp">
        <pc:chgData name="Milligan, Drew" userId="S::drew.milligan@okstate.edu::ca259595-d208-4eb4-922f-90c9f3b1afc0" providerId="AD" clId="Web-{24A968E1-008E-406E-BC57-4D79EDD686B3}" dt="2023-07-18T23:25:16.625" v="557" actId="1076"/>
        <pc:sldMkLst>
          <pc:docMk/>
          <pc:sldMk cId="3760505322" sldId="265"/>
        </pc:sldMkLst>
        <pc:spChg chg="mod">
          <ac:chgData name="Milligan, Drew" userId="S::drew.milligan@okstate.edu::ca259595-d208-4eb4-922f-90c9f3b1afc0" providerId="AD" clId="Web-{24A968E1-008E-406E-BC57-4D79EDD686B3}" dt="2023-07-18T23:25:16.625" v="557" actId="1076"/>
          <ac:spMkLst>
            <pc:docMk/>
            <pc:sldMk cId="3760505322" sldId="265"/>
            <ac:spMk id="9" creationId="{6C8F6D14-B122-DA15-0C4E-F42A9296D865}"/>
          </ac:spMkLst>
        </pc:spChg>
      </pc:sldChg>
      <pc:sldChg chg="ord">
        <pc:chgData name="Milligan, Drew" userId="S::drew.milligan@okstate.edu::ca259595-d208-4eb4-922f-90c9f3b1afc0" providerId="AD" clId="Web-{24A968E1-008E-406E-BC57-4D79EDD686B3}" dt="2023-07-18T23:10:51.460" v="0"/>
        <pc:sldMkLst>
          <pc:docMk/>
          <pc:sldMk cId="1218655691" sldId="267"/>
        </pc:sldMkLst>
      </pc:sldChg>
      <pc:sldChg chg="modSp">
        <pc:chgData name="Milligan, Drew" userId="S::drew.milligan@okstate.edu::ca259595-d208-4eb4-922f-90c9f3b1afc0" providerId="AD" clId="Web-{24A968E1-008E-406E-BC57-4D79EDD686B3}" dt="2023-07-18T23:16:40.923" v="231" actId="20577"/>
        <pc:sldMkLst>
          <pc:docMk/>
          <pc:sldMk cId="2628228781" sldId="268"/>
        </pc:sldMkLst>
        <pc:spChg chg="mod">
          <ac:chgData name="Milligan, Drew" userId="S::drew.milligan@okstate.edu::ca259595-d208-4eb4-922f-90c9f3b1afc0" providerId="AD" clId="Web-{24A968E1-008E-406E-BC57-4D79EDD686B3}" dt="2023-07-18T23:16:40.923" v="231" actId="20577"/>
          <ac:spMkLst>
            <pc:docMk/>
            <pc:sldMk cId="2628228781" sldId="268"/>
            <ac:spMk id="9" creationId="{6C8F6D14-B122-DA15-0C4E-F42A9296D865}"/>
          </ac:spMkLst>
        </pc:spChg>
      </pc:sldChg>
      <pc:sldChg chg="modSp">
        <pc:chgData name="Milligan, Drew" userId="S::drew.milligan@okstate.edu::ca259595-d208-4eb4-922f-90c9f3b1afc0" providerId="AD" clId="Web-{24A968E1-008E-406E-BC57-4D79EDD686B3}" dt="2023-07-18T23:21:44.791" v="443" actId="20577"/>
        <pc:sldMkLst>
          <pc:docMk/>
          <pc:sldMk cId="3226653862" sldId="272"/>
        </pc:sldMkLst>
        <pc:spChg chg="mod">
          <ac:chgData name="Milligan, Drew" userId="S::drew.milligan@okstate.edu::ca259595-d208-4eb4-922f-90c9f3b1afc0" providerId="AD" clId="Web-{24A968E1-008E-406E-BC57-4D79EDD686B3}" dt="2023-07-18T23:21:44.791" v="443" actId="20577"/>
          <ac:spMkLst>
            <pc:docMk/>
            <pc:sldMk cId="3226653862" sldId="272"/>
            <ac:spMk id="9" creationId="{6C8F6D14-B122-DA15-0C4E-F42A9296D865}"/>
          </ac:spMkLst>
        </pc:spChg>
      </pc:sldChg>
      <pc:sldChg chg="modSp">
        <pc:chgData name="Milligan, Drew" userId="S::drew.milligan@okstate.edu::ca259595-d208-4eb4-922f-90c9f3b1afc0" providerId="AD" clId="Web-{24A968E1-008E-406E-BC57-4D79EDD686B3}" dt="2023-07-18T23:13:44.887" v="112" actId="20577"/>
        <pc:sldMkLst>
          <pc:docMk/>
          <pc:sldMk cId="2820342877" sldId="273"/>
        </pc:sldMkLst>
        <pc:spChg chg="mod">
          <ac:chgData name="Milligan, Drew" userId="S::drew.milligan@okstate.edu::ca259595-d208-4eb4-922f-90c9f3b1afc0" providerId="AD" clId="Web-{24A968E1-008E-406E-BC57-4D79EDD686B3}" dt="2023-07-18T23:13:44.887" v="112" actId="20577"/>
          <ac:spMkLst>
            <pc:docMk/>
            <pc:sldMk cId="2820342877" sldId="273"/>
            <ac:spMk id="9" creationId="{6C8F6D14-B122-DA15-0C4E-F42A9296D865}"/>
          </ac:spMkLst>
        </pc:spChg>
      </pc:sldChg>
      <pc:sldChg chg="modSp">
        <pc:chgData name="Milligan, Drew" userId="S::drew.milligan@okstate.edu::ca259595-d208-4eb4-922f-90c9f3b1afc0" providerId="AD" clId="Web-{24A968E1-008E-406E-BC57-4D79EDD686B3}" dt="2023-07-18T23:17:23.940" v="259" actId="20577"/>
        <pc:sldMkLst>
          <pc:docMk/>
          <pc:sldMk cId="2453402578" sldId="275"/>
        </pc:sldMkLst>
        <pc:spChg chg="mod">
          <ac:chgData name="Milligan, Drew" userId="S::drew.milligan@okstate.edu::ca259595-d208-4eb4-922f-90c9f3b1afc0" providerId="AD" clId="Web-{24A968E1-008E-406E-BC57-4D79EDD686B3}" dt="2023-07-18T23:17:23.940" v="259" actId="20577"/>
          <ac:spMkLst>
            <pc:docMk/>
            <pc:sldMk cId="2453402578" sldId="275"/>
            <ac:spMk id="9" creationId="{6C8F6D14-B122-DA15-0C4E-F42A9296D865}"/>
          </ac:spMkLst>
        </pc:spChg>
      </pc:sldChg>
      <pc:sldChg chg="modSp add replId">
        <pc:chgData name="Milligan, Drew" userId="S::drew.milligan@okstate.edu::ca259595-d208-4eb4-922f-90c9f3b1afc0" providerId="AD" clId="Web-{24A968E1-008E-406E-BC57-4D79EDD686B3}" dt="2023-07-18T23:23:34.622" v="506" actId="20577"/>
        <pc:sldMkLst>
          <pc:docMk/>
          <pc:sldMk cId="1671489973" sldId="277"/>
        </pc:sldMkLst>
        <pc:spChg chg="mod">
          <ac:chgData name="Milligan, Drew" userId="S::drew.milligan@okstate.edu::ca259595-d208-4eb4-922f-90c9f3b1afc0" providerId="AD" clId="Web-{24A968E1-008E-406E-BC57-4D79EDD686B3}" dt="2023-07-18T23:22:44.230" v="451" actId="20577"/>
          <ac:spMkLst>
            <pc:docMk/>
            <pc:sldMk cId="1671489973" sldId="277"/>
            <ac:spMk id="4" creationId="{F20ABD6A-51D5-F6B3-4286-807A86DEB146}"/>
          </ac:spMkLst>
        </pc:spChg>
        <pc:spChg chg="mod">
          <ac:chgData name="Milligan, Drew" userId="S::drew.milligan@okstate.edu::ca259595-d208-4eb4-922f-90c9f3b1afc0" providerId="AD" clId="Web-{24A968E1-008E-406E-BC57-4D79EDD686B3}" dt="2023-07-18T23:23:34.622" v="506" actId="20577"/>
          <ac:spMkLst>
            <pc:docMk/>
            <pc:sldMk cId="1671489973" sldId="277"/>
            <ac:spMk id="9" creationId="{6C8F6D14-B122-DA15-0C4E-F42A9296D865}"/>
          </ac:spMkLst>
        </pc:spChg>
      </pc:sldChg>
      <pc:sldChg chg="new del">
        <pc:chgData name="Milligan, Drew" userId="S::drew.milligan@okstate.edu::ca259595-d208-4eb4-922f-90c9f3b1afc0" providerId="AD" clId="Web-{24A968E1-008E-406E-BC57-4D79EDD686B3}" dt="2023-07-18T23:22:32.339" v="445"/>
        <pc:sldMkLst>
          <pc:docMk/>
          <pc:sldMk cId="2366584840" sldId="277"/>
        </pc:sldMkLst>
      </pc:sldChg>
    </pc:docChg>
  </pc:docChgLst>
  <pc:docChgLst>
    <pc:chgData name="Swanson, Spencer" userId="S::spswans@okstate.edu::e4dd144f-a698-46a7-b021-2927eec500e5" providerId="AD" clId="Web-{4C42C7D6-8FDC-6442-3F2D-BC4B9CCD85AD}"/>
    <pc:docChg chg="modSld">
      <pc:chgData name="Swanson, Spencer" userId="S::spswans@okstate.edu::e4dd144f-a698-46a7-b021-2927eec500e5" providerId="AD" clId="Web-{4C42C7D6-8FDC-6442-3F2D-BC4B9CCD85AD}" dt="2024-01-23T22:07:04.710" v="848" actId="1076"/>
      <pc:docMkLst>
        <pc:docMk/>
      </pc:docMkLst>
      <pc:sldChg chg="addSp modSp">
        <pc:chgData name="Swanson, Spencer" userId="S::spswans@okstate.edu::e4dd144f-a698-46a7-b021-2927eec500e5" providerId="AD" clId="Web-{4C42C7D6-8FDC-6442-3F2D-BC4B9CCD85AD}" dt="2024-01-23T22:07:04.710" v="848" actId="1076"/>
        <pc:sldMkLst>
          <pc:docMk/>
          <pc:sldMk cId="1447809778" sldId="278"/>
        </pc:sldMkLst>
        <pc:spChg chg="add mod">
          <ac:chgData name="Swanson, Spencer" userId="S::spswans@okstate.edu::e4dd144f-a698-46a7-b021-2927eec500e5" providerId="AD" clId="Web-{4C42C7D6-8FDC-6442-3F2D-BC4B9CCD85AD}" dt="2024-01-23T22:07:04.710" v="848" actId="1076"/>
          <ac:spMkLst>
            <pc:docMk/>
            <pc:sldMk cId="1447809778" sldId="278"/>
            <ac:spMk id="2" creationId="{CE881A74-948B-4967-0F09-6DFBCF8F3E9F}"/>
          </ac:spMkLst>
        </pc:spChg>
      </pc:sldChg>
    </pc:docChg>
  </pc:docChgLst>
  <pc:docChgLst>
    <pc:chgData name="Mullarkey, Craig William" userId="S::cmullar@okstate.edu::ea31dc52-75c9-4f84-b258-735044390030" providerId="AD" clId="Web-{3945113F-FFCF-47BE-9845-B04C41291972}"/>
    <pc:docChg chg="addSld modSld">
      <pc:chgData name="Mullarkey, Craig William" userId="S::cmullar@okstate.edu::ea31dc52-75c9-4f84-b258-735044390030" providerId="AD" clId="Web-{3945113F-FFCF-47BE-9845-B04C41291972}" dt="2024-02-22T23:43:42.447" v="1677" actId="20577"/>
      <pc:docMkLst>
        <pc:docMk/>
      </pc:docMkLst>
      <pc:sldChg chg="addSp modSp">
        <pc:chgData name="Mullarkey, Craig William" userId="S::cmullar@okstate.edu::ea31dc52-75c9-4f84-b258-735044390030" providerId="AD" clId="Web-{3945113F-FFCF-47BE-9845-B04C41291972}" dt="2024-02-22T22:52:57.170" v="829" actId="20577"/>
        <pc:sldMkLst>
          <pc:docMk/>
          <pc:sldMk cId="2034643943" sldId="316"/>
        </pc:sldMkLst>
        <pc:spChg chg="add mod">
          <ac:chgData name="Mullarkey, Craig William" userId="S::cmullar@okstate.edu::ea31dc52-75c9-4f84-b258-735044390030" providerId="AD" clId="Web-{3945113F-FFCF-47BE-9845-B04C41291972}" dt="2024-02-22T22:52:57.170" v="829" actId="20577"/>
          <ac:spMkLst>
            <pc:docMk/>
            <pc:sldMk cId="2034643943" sldId="316"/>
            <ac:spMk id="2" creationId="{DBB4199B-25C8-8ADE-024C-7F365A71B757}"/>
          </ac:spMkLst>
        </pc:spChg>
      </pc:sldChg>
      <pc:sldChg chg="modSp">
        <pc:chgData name="Mullarkey, Craig William" userId="S::cmullar@okstate.edu::ea31dc52-75c9-4f84-b258-735044390030" providerId="AD" clId="Web-{3945113F-FFCF-47BE-9845-B04C41291972}" dt="2024-02-22T23:43:42.447" v="1677" actId="20577"/>
        <pc:sldMkLst>
          <pc:docMk/>
          <pc:sldMk cId="301624222" sldId="317"/>
        </pc:sldMkLst>
        <pc:spChg chg="mod">
          <ac:chgData name="Mullarkey, Craig William" userId="S::cmullar@okstate.edu::ea31dc52-75c9-4f84-b258-735044390030" providerId="AD" clId="Web-{3945113F-FFCF-47BE-9845-B04C41291972}" dt="2024-02-22T23:43:42.447" v="1677" actId="20577"/>
          <ac:spMkLst>
            <pc:docMk/>
            <pc:sldMk cId="301624222" sldId="317"/>
            <ac:spMk id="3" creationId="{992CFB2D-D2ED-A2BD-3667-9584295E0D08}"/>
          </ac:spMkLst>
        </pc:spChg>
      </pc:sldChg>
      <pc:sldChg chg="addSp delSp modSp add replId">
        <pc:chgData name="Mullarkey, Craig William" userId="S::cmullar@okstate.edu::ea31dc52-75c9-4f84-b258-735044390030" providerId="AD" clId="Web-{3945113F-FFCF-47BE-9845-B04C41291972}" dt="2024-02-22T22:56:35.990" v="932"/>
        <pc:sldMkLst>
          <pc:docMk/>
          <pc:sldMk cId="1822490863" sldId="320"/>
        </pc:sldMkLst>
        <pc:spChg chg="del mod">
          <ac:chgData name="Mullarkey, Craig William" userId="S::cmullar@okstate.edu::ea31dc52-75c9-4f84-b258-735044390030" providerId="AD" clId="Web-{3945113F-FFCF-47BE-9845-B04C41291972}" dt="2024-02-22T22:56:35.990" v="932"/>
          <ac:spMkLst>
            <pc:docMk/>
            <pc:sldMk cId="1822490863" sldId="320"/>
            <ac:spMk id="2" creationId="{DBB4199B-25C8-8ADE-024C-7F365A71B757}"/>
          </ac:spMkLst>
        </pc:spChg>
        <pc:picChg chg="add mod">
          <ac:chgData name="Mullarkey, Craig William" userId="S::cmullar@okstate.edu::ea31dc52-75c9-4f84-b258-735044390030" providerId="AD" clId="Web-{3945113F-FFCF-47BE-9845-B04C41291972}" dt="2024-02-22T22:56:34.943" v="931" actId="1076"/>
          <ac:picMkLst>
            <pc:docMk/>
            <pc:sldMk cId="1822490863" sldId="320"/>
            <ac:picMk id="3" creationId="{D6D57408-80D8-3125-E16F-6DB6161EAB06}"/>
          </ac:picMkLst>
        </pc:picChg>
      </pc:sldChg>
      <pc:sldChg chg="addSp delSp modSp add replId">
        <pc:chgData name="Mullarkey, Craig William" userId="S::cmullar@okstate.edu::ea31dc52-75c9-4f84-b258-735044390030" providerId="AD" clId="Web-{3945113F-FFCF-47BE-9845-B04C41291972}" dt="2024-02-22T23:16:09.968" v="955" actId="1076"/>
        <pc:sldMkLst>
          <pc:docMk/>
          <pc:sldMk cId="288971447" sldId="321"/>
        </pc:sldMkLst>
        <pc:spChg chg="del mod">
          <ac:chgData name="Mullarkey, Craig William" userId="S::cmullar@okstate.edu::ea31dc52-75c9-4f84-b258-735044390030" providerId="AD" clId="Web-{3945113F-FFCF-47BE-9845-B04C41291972}" dt="2024-02-22T22:58:31.041" v="935"/>
          <ac:spMkLst>
            <pc:docMk/>
            <pc:sldMk cId="288971447" sldId="321"/>
            <ac:spMk id="2" creationId="{DBB4199B-25C8-8ADE-024C-7F365A71B757}"/>
          </ac:spMkLst>
        </pc:spChg>
        <pc:spChg chg="mod">
          <ac:chgData name="Mullarkey, Craig William" userId="S::cmullar@okstate.edu::ea31dc52-75c9-4f84-b258-735044390030" providerId="AD" clId="Web-{3945113F-FFCF-47BE-9845-B04C41291972}" dt="2024-02-22T22:54:00.563" v="889" actId="20577"/>
          <ac:spMkLst>
            <pc:docMk/>
            <pc:sldMk cId="288971447" sldId="321"/>
            <ac:spMk id="4" creationId="{537F3982-1BDB-F9B7-30C1-08FF430895E8}"/>
          </ac:spMkLst>
        </pc:spChg>
        <pc:spChg chg="add del">
          <ac:chgData name="Mullarkey, Craig William" userId="S::cmullar@okstate.edu::ea31dc52-75c9-4f84-b258-735044390030" providerId="AD" clId="Web-{3945113F-FFCF-47BE-9845-B04C41291972}" dt="2024-02-22T23:05:10.805" v="940"/>
          <ac:spMkLst>
            <pc:docMk/>
            <pc:sldMk cId="288971447" sldId="321"/>
            <ac:spMk id="7" creationId="{DCD6F991-B274-B9C3-2C6C-5C9B342DD213}"/>
          </ac:spMkLst>
        </pc:spChg>
        <pc:spChg chg="add mod">
          <ac:chgData name="Mullarkey, Craig William" userId="S::cmullar@okstate.edu::ea31dc52-75c9-4f84-b258-735044390030" providerId="AD" clId="Web-{3945113F-FFCF-47BE-9845-B04C41291972}" dt="2024-02-22T23:16:09.968" v="955" actId="1076"/>
          <ac:spMkLst>
            <pc:docMk/>
            <pc:sldMk cId="288971447" sldId="321"/>
            <ac:spMk id="13" creationId="{E568F6C9-8A15-4561-B5BC-4D4FB2AF871A}"/>
          </ac:spMkLst>
        </pc:spChg>
        <pc:graphicFrameChg chg="add del mod modGraphic">
          <ac:chgData name="Mullarkey, Craig William" userId="S::cmullar@okstate.edu::ea31dc52-75c9-4f84-b258-735044390030" providerId="AD" clId="Web-{3945113F-FFCF-47BE-9845-B04C41291972}" dt="2024-02-22T23:05:12.101" v="941"/>
          <ac:graphicFrameMkLst>
            <pc:docMk/>
            <pc:sldMk cId="288971447" sldId="321"/>
            <ac:graphicFrameMk id="5" creationId="{9C217AFC-AC77-200D-3EF1-951AFB5BF3A5}"/>
          </ac:graphicFrameMkLst>
        </pc:graphicFrameChg>
        <pc:graphicFrameChg chg="add del mod">
          <ac:chgData name="Mullarkey, Craig William" userId="S::cmullar@okstate.edu::ea31dc52-75c9-4f84-b258-735044390030" providerId="AD" clId="Web-{3945113F-FFCF-47BE-9845-B04C41291972}" dt="2024-02-22T23:05:33.649" v="943"/>
          <ac:graphicFrameMkLst>
            <pc:docMk/>
            <pc:sldMk cId="288971447" sldId="321"/>
            <ac:graphicFrameMk id="9" creationId="{8C2AADAB-BF79-1CE0-0F07-6C0489C337BF}"/>
          </ac:graphicFrameMkLst>
        </pc:graphicFrameChg>
        <pc:picChg chg="add del mod">
          <ac:chgData name="Mullarkey, Craig William" userId="S::cmullar@okstate.edu::ea31dc52-75c9-4f84-b258-735044390030" providerId="AD" clId="Web-{3945113F-FFCF-47BE-9845-B04C41291972}" dt="2024-02-22T23:09:53.611" v="948"/>
          <ac:picMkLst>
            <pc:docMk/>
            <pc:sldMk cId="288971447" sldId="321"/>
            <ac:picMk id="10" creationId="{0E0C63E0-F1F8-5381-737D-26110CD06FB1}"/>
          </ac:picMkLst>
        </pc:picChg>
        <pc:picChg chg="add mod">
          <ac:chgData name="Mullarkey, Craig William" userId="S::cmullar@okstate.edu::ea31dc52-75c9-4f84-b258-735044390030" providerId="AD" clId="Web-{3945113F-FFCF-47BE-9845-B04C41291972}" dt="2024-02-22T23:10:00.268" v="951" actId="1076"/>
          <ac:picMkLst>
            <pc:docMk/>
            <pc:sldMk cId="288971447" sldId="321"/>
            <ac:picMk id="11" creationId="{EB4DFD69-5986-876F-EEC7-DAC3AE116D16}"/>
          </ac:picMkLst>
        </pc:picChg>
      </pc:sldChg>
      <pc:sldChg chg="addSp delSp modSp add replId">
        <pc:chgData name="Mullarkey, Craig William" userId="S::cmullar@okstate.edu::ea31dc52-75c9-4f84-b258-735044390030" providerId="AD" clId="Web-{3945113F-FFCF-47BE-9845-B04C41291972}" dt="2024-02-22T23:25:10.330" v="964" actId="1076"/>
        <pc:sldMkLst>
          <pc:docMk/>
          <pc:sldMk cId="4097489941" sldId="322"/>
        </pc:sldMkLst>
        <pc:spChg chg="mod">
          <ac:chgData name="Mullarkey, Craig William" userId="S::cmullar@okstate.edu::ea31dc52-75c9-4f84-b258-735044390030" providerId="AD" clId="Web-{3945113F-FFCF-47BE-9845-B04C41291972}" dt="2024-02-22T23:24:14.110" v="959" actId="1076"/>
          <ac:spMkLst>
            <pc:docMk/>
            <pc:sldMk cId="4097489941" sldId="322"/>
            <ac:spMk id="2" creationId="{DBB4199B-25C8-8ADE-024C-7F365A71B757}"/>
          </ac:spMkLst>
        </pc:spChg>
        <pc:spChg chg="mod">
          <ac:chgData name="Mullarkey, Craig William" userId="S::cmullar@okstate.edu::ea31dc52-75c9-4f84-b258-735044390030" providerId="AD" clId="Web-{3945113F-FFCF-47BE-9845-B04C41291972}" dt="2024-02-22T22:54:33.986" v="917" actId="20577"/>
          <ac:spMkLst>
            <pc:docMk/>
            <pc:sldMk cId="4097489941" sldId="322"/>
            <ac:spMk id="4" creationId="{537F3982-1BDB-F9B7-30C1-08FF430895E8}"/>
          </ac:spMkLst>
        </pc:spChg>
        <pc:picChg chg="add del mod">
          <ac:chgData name="Mullarkey, Craig William" userId="S::cmullar@okstate.edu::ea31dc52-75c9-4f84-b258-735044390030" providerId="AD" clId="Web-{3945113F-FFCF-47BE-9845-B04C41291972}" dt="2024-02-22T23:25:00.549" v="961"/>
          <ac:picMkLst>
            <pc:docMk/>
            <pc:sldMk cId="4097489941" sldId="322"/>
            <ac:picMk id="3" creationId="{A577BB83-2D65-D3E9-1D9B-70E2E2664FF9}"/>
          </ac:picMkLst>
        </pc:picChg>
        <pc:picChg chg="add mod">
          <ac:chgData name="Mullarkey, Craig William" userId="S::cmullar@okstate.edu::ea31dc52-75c9-4f84-b258-735044390030" providerId="AD" clId="Web-{3945113F-FFCF-47BE-9845-B04C41291972}" dt="2024-02-22T23:25:10.330" v="964" actId="1076"/>
          <ac:picMkLst>
            <pc:docMk/>
            <pc:sldMk cId="4097489941" sldId="322"/>
            <ac:picMk id="5" creationId="{BFE6ECC1-B43D-01BE-C2A7-124C6497CC43}"/>
          </ac:picMkLst>
        </pc:picChg>
      </pc:sldChg>
    </pc:docChg>
  </pc:docChgLst>
  <pc:docChgLst>
    <pc:chgData name="Mullarkey, Craig William" userId="ea31dc52-75c9-4f84-b258-735044390030" providerId="ADAL" clId="{3A5957F9-8AEA-49DA-A9E3-94E2D4FA7861}"/>
    <pc:docChg chg="undo redo custSel addSld delSld modSld sldOrd">
      <pc:chgData name="Mullarkey, Craig William" userId="ea31dc52-75c9-4f84-b258-735044390030" providerId="ADAL" clId="{3A5957F9-8AEA-49DA-A9E3-94E2D4FA7861}" dt="2024-02-01T00:26:28.785" v="7042" actId="20577"/>
      <pc:docMkLst>
        <pc:docMk/>
      </pc:docMkLst>
      <pc:sldChg chg="addSp delSp modSp mod">
        <pc:chgData name="Mullarkey, Craig William" userId="ea31dc52-75c9-4f84-b258-735044390030" providerId="ADAL" clId="{3A5957F9-8AEA-49DA-A9E3-94E2D4FA7861}" dt="2024-01-23T21:00:04.182" v="386" actId="20577"/>
        <pc:sldMkLst>
          <pc:docMk/>
          <pc:sldMk cId="1890711407" sldId="272"/>
        </pc:sldMkLst>
        <pc:spChg chg="add del mod">
          <ac:chgData name="Mullarkey, Craig William" userId="ea31dc52-75c9-4f84-b258-735044390030" providerId="ADAL" clId="{3A5957F9-8AEA-49DA-A9E3-94E2D4FA7861}" dt="2024-01-23T21:00:04.182" v="386" actId="20577"/>
          <ac:spMkLst>
            <pc:docMk/>
            <pc:sldMk cId="1890711407" sldId="272"/>
            <ac:spMk id="9" creationId="{6C8F6D14-B122-DA15-0C4E-F42A9296D865}"/>
          </ac:spMkLst>
        </pc:spChg>
      </pc:sldChg>
      <pc:sldChg chg="addSp delSp modSp mod">
        <pc:chgData name="Mullarkey, Craig William" userId="ea31dc52-75c9-4f84-b258-735044390030" providerId="ADAL" clId="{3A5957F9-8AEA-49DA-A9E3-94E2D4FA7861}" dt="2024-01-31T21:52:40.139" v="6571" actId="20577"/>
        <pc:sldMkLst>
          <pc:docMk/>
          <pc:sldMk cId="552272929" sldId="277"/>
        </pc:sldMkLst>
        <pc:spChg chg="add mod">
          <ac:chgData name="Mullarkey, Craig William" userId="ea31dc52-75c9-4f84-b258-735044390030" providerId="ADAL" clId="{3A5957F9-8AEA-49DA-A9E3-94E2D4FA7861}" dt="2024-01-31T21:52:40.139" v="6571" actId="20577"/>
          <ac:spMkLst>
            <pc:docMk/>
            <pc:sldMk cId="552272929" sldId="277"/>
            <ac:spMk id="2" creationId="{452B6D9A-BAC8-001B-9391-8C82144245EF}"/>
          </ac:spMkLst>
        </pc:spChg>
        <pc:spChg chg="del mod">
          <ac:chgData name="Mullarkey, Craig William" userId="ea31dc52-75c9-4f84-b258-735044390030" providerId="ADAL" clId="{3A5957F9-8AEA-49DA-A9E3-94E2D4FA7861}" dt="2024-01-23T20:50:56.028" v="22"/>
          <ac:spMkLst>
            <pc:docMk/>
            <pc:sldMk cId="552272929" sldId="277"/>
            <ac:spMk id="9" creationId="{5DDCF1AC-9A63-F1D8-DDDD-C0E95FB3AE70}"/>
          </ac:spMkLst>
        </pc:spChg>
      </pc:sldChg>
      <pc:sldChg chg="modSp mod">
        <pc:chgData name="Mullarkey, Craig William" userId="ea31dc52-75c9-4f84-b258-735044390030" providerId="ADAL" clId="{3A5957F9-8AEA-49DA-A9E3-94E2D4FA7861}" dt="2024-01-31T21:52:45.578" v="6578" actId="20577"/>
        <pc:sldMkLst>
          <pc:docMk/>
          <pc:sldMk cId="551003447" sldId="279"/>
        </pc:sldMkLst>
        <pc:spChg chg="mod">
          <ac:chgData name="Mullarkey, Craig William" userId="ea31dc52-75c9-4f84-b258-735044390030" providerId="ADAL" clId="{3A5957F9-8AEA-49DA-A9E3-94E2D4FA7861}" dt="2024-01-31T21:52:45.578" v="6578" actId="20577"/>
          <ac:spMkLst>
            <pc:docMk/>
            <pc:sldMk cId="551003447" sldId="279"/>
            <ac:spMk id="9" creationId="{EA201258-0509-9AE4-5513-B477F387263F}"/>
          </ac:spMkLst>
        </pc:spChg>
      </pc:sldChg>
      <pc:sldChg chg="addSp delSp modSp mod">
        <pc:chgData name="Mullarkey, Craig William" userId="ea31dc52-75c9-4f84-b258-735044390030" providerId="ADAL" clId="{3A5957F9-8AEA-49DA-A9E3-94E2D4FA7861}" dt="2024-02-01T00:26:28.785" v="7042" actId="20577"/>
        <pc:sldMkLst>
          <pc:docMk/>
          <pc:sldMk cId="924777755" sldId="280"/>
        </pc:sldMkLst>
        <pc:spChg chg="add mod">
          <ac:chgData name="Mullarkey, Craig William" userId="ea31dc52-75c9-4f84-b258-735044390030" providerId="ADAL" clId="{3A5957F9-8AEA-49DA-A9E3-94E2D4FA7861}" dt="2024-02-01T00:26:28.785" v="7042" actId="20577"/>
          <ac:spMkLst>
            <pc:docMk/>
            <pc:sldMk cId="924777755" sldId="280"/>
            <ac:spMk id="3" creationId="{47F490EA-37C8-0FF2-9F80-705C1F7371AE}"/>
          </ac:spMkLst>
        </pc:spChg>
        <pc:spChg chg="del">
          <ac:chgData name="Mullarkey, Craig William" userId="ea31dc52-75c9-4f84-b258-735044390030" providerId="ADAL" clId="{3A5957F9-8AEA-49DA-A9E3-94E2D4FA7861}" dt="2024-01-31T18:50:34.643" v="5611" actId="478"/>
          <ac:spMkLst>
            <pc:docMk/>
            <pc:sldMk cId="924777755" sldId="280"/>
            <ac:spMk id="9" creationId="{C9CD5167-692A-F06B-3CA5-A9C83D5656D1}"/>
          </ac:spMkLst>
        </pc:spChg>
        <pc:graphicFrameChg chg="add mod modGraphic">
          <ac:chgData name="Mullarkey, Craig William" userId="ea31dc52-75c9-4f84-b258-735044390030" providerId="ADAL" clId="{3A5957F9-8AEA-49DA-A9E3-94E2D4FA7861}" dt="2024-01-31T18:50:42.146" v="5614" actId="14100"/>
          <ac:graphicFrameMkLst>
            <pc:docMk/>
            <pc:sldMk cId="924777755" sldId="280"/>
            <ac:graphicFrameMk id="2" creationId="{1FD957D3-3C00-470B-44B0-4BC665634014}"/>
          </ac:graphicFrameMkLst>
        </pc:graphicFrameChg>
      </pc:sldChg>
      <pc:sldChg chg="modSp mod">
        <pc:chgData name="Mullarkey, Craig William" userId="ea31dc52-75c9-4f84-b258-735044390030" providerId="ADAL" clId="{3A5957F9-8AEA-49DA-A9E3-94E2D4FA7861}" dt="2024-01-30T21:47:34.503" v="3197" actId="20577"/>
        <pc:sldMkLst>
          <pc:docMk/>
          <pc:sldMk cId="1352781515" sldId="284"/>
        </pc:sldMkLst>
        <pc:spChg chg="mod">
          <ac:chgData name="Mullarkey, Craig William" userId="ea31dc52-75c9-4f84-b258-735044390030" providerId="ADAL" clId="{3A5957F9-8AEA-49DA-A9E3-94E2D4FA7861}" dt="2024-01-30T21:47:34.503" v="3197" actId="20577"/>
          <ac:spMkLst>
            <pc:docMk/>
            <pc:sldMk cId="1352781515" sldId="284"/>
            <ac:spMk id="9" creationId="{5B7E5AAB-686F-7673-9265-A2E479242656}"/>
          </ac:spMkLst>
        </pc:spChg>
      </pc:sldChg>
      <pc:sldChg chg="modSp mod">
        <pc:chgData name="Mullarkey, Craig William" userId="ea31dc52-75c9-4f84-b258-735044390030" providerId="ADAL" clId="{3A5957F9-8AEA-49DA-A9E3-94E2D4FA7861}" dt="2024-01-23T22:03:16.806" v="2831" actId="20577"/>
        <pc:sldMkLst>
          <pc:docMk/>
          <pc:sldMk cId="2647797807" sldId="287"/>
        </pc:sldMkLst>
        <pc:spChg chg="mod">
          <ac:chgData name="Mullarkey, Craig William" userId="ea31dc52-75c9-4f84-b258-735044390030" providerId="ADAL" clId="{3A5957F9-8AEA-49DA-A9E3-94E2D4FA7861}" dt="2024-01-23T22:03:16.806" v="2831" actId="20577"/>
          <ac:spMkLst>
            <pc:docMk/>
            <pc:sldMk cId="2647797807" sldId="287"/>
            <ac:spMk id="9" creationId="{BC3860D3-0D6F-014F-8246-297A8943802F}"/>
          </ac:spMkLst>
        </pc:spChg>
      </pc:sldChg>
      <pc:sldChg chg="modSp mod">
        <pc:chgData name="Mullarkey, Craig William" userId="ea31dc52-75c9-4f84-b258-735044390030" providerId="ADAL" clId="{3A5957F9-8AEA-49DA-A9E3-94E2D4FA7861}" dt="2024-01-31T00:06:41.929" v="5609" actId="20577"/>
        <pc:sldMkLst>
          <pc:docMk/>
          <pc:sldMk cId="3299052437" sldId="291"/>
        </pc:sldMkLst>
        <pc:spChg chg="mod">
          <ac:chgData name="Mullarkey, Craig William" userId="ea31dc52-75c9-4f84-b258-735044390030" providerId="ADAL" clId="{3A5957F9-8AEA-49DA-A9E3-94E2D4FA7861}" dt="2024-01-31T00:06:41.929" v="5609" actId="20577"/>
          <ac:spMkLst>
            <pc:docMk/>
            <pc:sldMk cId="3299052437" sldId="291"/>
            <ac:spMk id="9" creationId="{923C342E-C6AA-16BA-D27E-711FDBF4481E}"/>
          </ac:spMkLst>
        </pc:spChg>
      </pc:sldChg>
      <pc:sldChg chg="del">
        <pc:chgData name="Mullarkey, Craig William" userId="ea31dc52-75c9-4f84-b258-735044390030" providerId="ADAL" clId="{3A5957F9-8AEA-49DA-A9E3-94E2D4FA7861}" dt="2024-01-31T18:34:05.921" v="5610" actId="2696"/>
        <pc:sldMkLst>
          <pc:docMk/>
          <pc:sldMk cId="865673331" sldId="293"/>
        </pc:sldMkLst>
      </pc:sldChg>
      <pc:sldChg chg="addSp modSp mod">
        <pc:chgData name="Mullarkey, Craig William" userId="ea31dc52-75c9-4f84-b258-735044390030" providerId="ADAL" clId="{3A5957F9-8AEA-49DA-A9E3-94E2D4FA7861}" dt="2024-01-30T21:57:23.650" v="3215" actId="1076"/>
        <pc:sldMkLst>
          <pc:docMk/>
          <pc:sldMk cId="305711729" sldId="298"/>
        </pc:sldMkLst>
        <pc:picChg chg="add mod">
          <ac:chgData name="Mullarkey, Craig William" userId="ea31dc52-75c9-4f84-b258-735044390030" providerId="ADAL" clId="{3A5957F9-8AEA-49DA-A9E3-94E2D4FA7861}" dt="2024-01-30T21:57:23.650" v="3215" actId="1076"/>
          <ac:picMkLst>
            <pc:docMk/>
            <pc:sldMk cId="305711729" sldId="298"/>
            <ac:picMk id="5" creationId="{7B77BD4D-6EDC-8DFE-AA6A-72C5081D495F}"/>
          </ac:picMkLst>
        </pc:picChg>
      </pc:sldChg>
      <pc:sldChg chg="addSp delSp modSp add mod ord">
        <pc:chgData name="Mullarkey, Craig William" userId="ea31dc52-75c9-4f84-b258-735044390030" providerId="ADAL" clId="{3A5957F9-8AEA-49DA-A9E3-94E2D4FA7861}" dt="2024-01-31T21:58:39.726" v="6666" actId="20577"/>
        <pc:sldMkLst>
          <pc:docMk/>
          <pc:sldMk cId="3049340322" sldId="300"/>
        </pc:sldMkLst>
        <pc:spChg chg="mod">
          <ac:chgData name="Mullarkey, Craig William" userId="ea31dc52-75c9-4f84-b258-735044390030" providerId="ADAL" clId="{3A5957F9-8AEA-49DA-A9E3-94E2D4FA7861}" dt="2024-01-31T21:54:25.663" v="6588" actId="313"/>
          <ac:spMkLst>
            <pc:docMk/>
            <pc:sldMk cId="3049340322" sldId="300"/>
            <ac:spMk id="2" creationId="{7E4FE0E1-1A31-B668-EDEE-DAFC9A5F3849}"/>
          </ac:spMkLst>
        </pc:spChg>
        <pc:spChg chg="add del mod">
          <ac:chgData name="Mullarkey, Craig William" userId="ea31dc52-75c9-4f84-b258-735044390030" providerId="ADAL" clId="{3A5957F9-8AEA-49DA-A9E3-94E2D4FA7861}" dt="2024-01-30T23:24:57.321" v="3270"/>
          <ac:spMkLst>
            <pc:docMk/>
            <pc:sldMk cId="3049340322" sldId="300"/>
            <ac:spMk id="3" creationId="{99C3F63C-A9F9-2DE2-F053-D471988299F3}"/>
          </ac:spMkLst>
        </pc:spChg>
        <pc:spChg chg="add mod">
          <ac:chgData name="Mullarkey, Craig William" userId="ea31dc52-75c9-4f84-b258-735044390030" providerId="ADAL" clId="{3A5957F9-8AEA-49DA-A9E3-94E2D4FA7861}" dt="2024-01-31T21:58:39.726" v="6666" actId="20577"/>
          <ac:spMkLst>
            <pc:docMk/>
            <pc:sldMk cId="3049340322" sldId="300"/>
            <ac:spMk id="8" creationId="{EBEA2B35-64AB-D064-9A8E-C3D580E35250}"/>
          </ac:spMkLst>
        </pc:spChg>
        <pc:spChg chg="del mod">
          <ac:chgData name="Mullarkey, Craig William" userId="ea31dc52-75c9-4f84-b258-735044390030" providerId="ADAL" clId="{3A5957F9-8AEA-49DA-A9E3-94E2D4FA7861}" dt="2024-01-30T23:24:41.665" v="3255"/>
          <ac:spMkLst>
            <pc:docMk/>
            <pc:sldMk cId="3049340322" sldId="300"/>
            <ac:spMk id="9" creationId="{923C342E-C6AA-16BA-D27E-711FDBF4481E}"/>
          </ac:spMkLst>
        </pc:spChg>
        <pc:picChg chg="del">
          <ac:chgData name="Mullarkey, Craig William" userId="ea31dc52-75c9-4f84-b258-735044390030" providerId="ADAL" clId="{3A5957F9-8AEA-49DA-A9E3-94E2D4FA7861}" dt="2024-01-30T23:24:29.213" v="3219" actId="478"/>
          <ac:picMkLst>
            <pc:docMk/>
            <pc:sldMk cId="3049340322" sldId="300"/>
            <ac:picMk id="7" creationId="{1FB3150E-F702-9B92-38E0-E727B3664075}"/>
          </ac:picMkLst>
        </pc:picChg>
        <pc:picChg chg="del">
          <ac:chgData name="Mullarkey, Craig William" userId="ea31dc52-75c9-4f84-b258-735044390030" providerId="ADAL" clId="{3A5957F9-8AEA-49DA-A9E3-94E2D4FA7861}" dt="2024-01-30T23:24:30.590" v="3220" actId="478"/>
          <ac:picMkLst>
            <pc:docMk/>
            <pc:sldMk cId="3049340322" sldId="300"/>
            <ac:picMk id="14" creationId="{E46A5E9A-DE78-2B38-7540-A8F6AFB362EF}"/>
          </ac:picMkLst>
        </pc:picChg>
      </pc:sldChg>
      <pc:sldChg chg="addSp modSp mod">
        <pc:chgData name="Mullarkey, Craig William" userId="ea31dc52-75c9-4f84-b258-735044390030" providerId="ADAL" clId="{3A5957F9-8AEA-49DA-A9E3-94E2D4FA7861}" dt="2024-01-31T21:53:41.277" v="6587" actId="20577"/>
        <pc:sldMkLst>
          <pc:docMk/>
          <pc:sldMk cId="2653627770" sldId="302"/>
        </pc:sldMkLst>
        <pc:spChg chg="mod">
          <ac:chgData name="Mullarkey, Craig William" userId="ea31dc52-75c9-4f84-b258-735044390030" providerId="ADAL" clId="{3A5957F9-8AEA-49DA-A9E3-94E2D4FA7861}" dt="2024-01-31T21:53:41.277" v="6587" actId="20577"/>
          <ac:spMkLst>
            <pc:docMk/>
            <pc:sldMk cId="2653627770" sldId="302"/>
            <ac:spMk id="9" creationId="{923C342E-C6AA-16BA-D27E-711FDBF4481E}"/>
          </ac:spMkLst>
        </pc:spChg>
        <pc:picChg chg="add mod">
          <ac:chgData name="Mullarkey, Craig William" userId="ea31dc52-75c9-4f84-b258-735044390030" providerId="ADAL" clId="{3A5957F9-8AEA-49DA-A9E3-94E2D4FA7861}" dt="2024-01-31T21:53:33.030" v="6582" actId="1076"/>
          <ac:picMkLst>
            <pc:docMk/>
            <pc:sldMk cId="2653627770" sldId="302"/>
            <ac:picMk id="5" creationId="{8B05DD30-10D7-4BAC-2F23-A9AEF12A8898}"/>
          </ac:picMkLst>
        </pc:picChg>
      </pc:sldChg>
      <pc:sldChg chg="addSp modSp mod">
        <pc:chgData name="Mullarkey, Craig William" userId="ea31dc52-75c9-4f84-b258-735044390030" providerId="ADAL" clId="{3A5957F9-8AEA-49DA-A9E3-94E2D4FA7861}" dt="2024-01-31T21:43:43.905" v="6160" actId="14100"/>
        <pc:sldMkLst>
          <pc:docMk/>
          <pc:sldMk cId="720415651" sldId="303"/>
        </pc:sldMkLst>
        <pc:spChg chg="mod">
          <ac:chgData name="Mullarkey, Craig William" userId="ea31dc52-75c9-4f84-b258-735044390030" providerId="ADAL" clId="{3A5957F9-8AEA-49DA-A9E3-94E2D4FA7861}" dt="2024-01-31T21:43:43.905" v="6160" actId="14100"/>
          <ac:spMkLst>
            <pc:docMk/>
            <pc:sldMk cId="720415651" sldId="303"/>
            <ac:spMk id="9" creationId="{923C342E-C6AA-16BA-D27E-711FDBF4481E}"/>
          </ac:spMkLst>
        </pc:spChg>
        <pc:picChg chg="add mod">
          <ac:chgData name="Mullarkey, Craig William" userId="ea31dc52-75c9-4f84-b258-735044390030" providerId="ADAL" clId="{3A5957F9-8AEA-49DA-A9E3-94E2D4FA7861}" dt="2024-01-31T21:41:44.404" v="6107" actId="1076"/>
          <ac:picMkLst>
            <pc:docMk/>
            <pc:sldMk cId="720415651" sldId="303"/>
            <ac:picMk id="5" creationId="{F956B069-01BB-BB8B-3DFC-05698603FFE8}"/>
          </ac:picMkLst>
        </pc:picChg>
      </pc:sldChg>
    </pc:docChg>
  </pc:docChgLst>
  <pc:docChgLst>
    <pc:chgData name="Milligan, Drew" userId="ca259595-d208-4eb4-922f-90c9f3b1afc0" providerId="ADAL" clId="{481D5695-BC96-499C-9555-CD09734C03D9}"/>
    <pc:docChg chg="undo custSel addSld modSld">
      <pc:chgData name="Milligan, Drew" userId="ca259595-d208-4eb4-922f-90c9f3b1afc0" providerId="ADAL" clId="{481D5695-BC96-499C-9555-CD09734C03D9}" dt="2023-07-11T02:33:03.917" v="1901" actId="20577"/>
      <pc:docMkLst>
        <pc:docMk/>
      </pc:docMkLst>
      <pc:sldChg chg="modSp mod">
        <pc:chgData name="Milligan, Drew" userId="ca259595-d208-4eb4-922f-90c9f3b1afc0" providerId="ADAL" clId="{481D5695-BC96-499C-9555-CD09734C03D9}" dt="2023-07-11T01:20:54.381" v="2" actId="20577"/>
        <pc:sldMkLst>
          <pc:docMk/>
          <pc:sldMk cId="472649599" sldId="256"/>
        </pc:sldMkLst>
        <pc:spChg chg="mod">
          <ac:chgData name="Milligan, Drew" userId="ca259595-d208-4eb4-922f-90c9f3b1afc0" providerId="ADAL" clId="{481D5695-BC96-499C-9555-CD09734C03D9}" dt="2023-07-11T01:20:54.381" v="2" actId="20577"/>
          <ac:spMkLst>
            <pc:docMk/>
            <pc:sldMk cId="472649599" sldId="256"/>
            <ac:spMk id="6" creationId="{FF97413B-094E-D1D0-6D5F-DA975FCECCC4}"/>
          </ac:spMkLst>
        </pc:spChg>
      </pc:sldChg>
      <pc:sldChg chg="modSp mod">
        <pc:chgData name="Milligan, Drew" userId="ca259595-d208-4eb4-922f-90c9f3b1afc0" providerId="ADAL" clId="{481D5695-BC96-499C-9555-CD09734C03D9}" dt="2023-07-11T02:32:43.327" v="1897" actId="20577"/>
        <pc:sldMkLst>
          <pc:docMk/>
          <pc:sldMk cId="1218655691" sldId="267"/>
        </pc:sldMkLst>
        <pc:spChg chg="mod">
          <ac:chgData name="Milligan, Drew" userId="ca259595-d208-4eb4-922f-90c9f3b1afc0" providerId="ADAL" clId="{481D5695-BC96-499C-9555-CD09734C03D9}" dt="2023-07-11T02:32:43.327" v="1897" actId="20577"/>
          <ac:spMkLst>
            <pc:docMk/>
            <pc:sldMk cId="1218655691" sldId="267"/>
            <ac:spMk id="9" creationId="{6C8F6D14-B122-DA15-0C4E-F42A9296D865}"/>
          </ac:spMkLst>
        </pc:spChg>
      </pc:sldChg>
      <pc:sldChg chg="modSp mod">
        <pc:chgData name="Milligan, Drew" userId="ca259595-d208-4eb4-922f-90c9f3b1afc0" providerId="ADAL" clId="{481D5695-BC96-499C-9555-CD09734C03D9}" dt="2023-07-11T02:33:03.917" v="1901" actId="20577"/>
        <pc:sldMkLst>
          <pc:docMk/>
          <pc:sldMk cId="2628228781" sldId="268"/>
        </pc:sldMkLst>
        <pc:spChg chg="mod">
          <ac:chgData name="Milligan, Drew" userId="ca259595-d208-4eb4-922f-90c9f3b1afc0" providerId="ADAL" clId="{481D5695-BC96-499C-9555-CD09734C03D9}" dt="2023-07-11T02:33:03.917" v="1901" actId="20577"/>
          <ac:spMkLst>
            <pc:docMk/>
            <pc:sldMk cId="2628228781" sldId="268"/>
            <ac:spMk id="9" creationId="{6C8F6D14-B122-DA15-0C4E-F42A9296D865}"/>
          </ac:spMkLst>
        </pc:spChg>
      </pc:sldChg>
      <pc:sldChg chg="modSp mod">
        <pc:chgData name="Milligan, Drew" userId="ca259595-d208-4eb4-922f-90c9f3b1afc0" providerId="ADAL" clId="{481D5695-BC96-499C-9555-CD09734C03D9}" dt="2023-07-11T01:46:27.487" v="853" actId="20577"/>
        <pc:sldMkLst>
          <pc:docMk/>
          <pc:sldMk cId="3226653862" sldId="272"/>
        </pc:sldMkLst>
        <pc:spChg chg="mod">
          <ac:chgData name="Milligan, Drew" userId="ca259595-d208-4eb4-922f-90c9f3b1afc0" providerId="ADAL" clId="{481D5695-BC96-499C-9555-CD09734C03D9}" dt="2023-07-11T01:46:27.487" v="853" actId="20577"/>
          <ac:spMkLst>
            <pc:docMk/>
            <pc:sldMk cId="3226653862" sldId="272"/>
            <ac:spMk id="9" creationId="{6C8F6D14-B122-DA15-0C4E-F42A9296D865}"/>
          </ac:spMkLst>
        </pc:spChg>
      </pc:sldChg>
      <pc:sldChg chg="modSp add mod">
        <pc:chgData name="Milligan, Drew" userId="ca259595-d208-4eb4-922f-90c9f3b1afc0" providerId="ADAL" clId="{481D5695-BC96-499C-9555-CD09734C03D9}" dt="2023-07-11T01:31:43.893" v="822" actId="20577"/>
        <pc:sldMkLst>
          <pc:docMk/>
          <pc:sldMk cId="2820342877" sldId="273"/>
        </pc:sldMkLst>
        <pc:spChg chg="mod">
          <ac:chgData name="Milligan, Drew" userId="ca259595-d208-4eb4-922f-90c9f3b1afc0" providerId="ADAL" clId="{481D5695-BC96-499C-9555-CD09734C03D9}" dt="2023-07-11T01:24:54.081" v="309" actId="20577"/>
          <ac:spMkLst>
            <pc:docMk/>
            <pc:sldMk cId="2820342877" sldId="273"/>
            <ac:spMk id="4" creationId="{F20ABD6A-51D5-F6B3-4286-807A86DEB146}"/>
          </ac:spMkLst>
        </pc:spChg>
        <pc:spChg chg="mod">
          <ac:chgData name="Milligan, Drew" userId="ca259595-d208-4eb4-922f-90c9f3b1afc0" providerId="ADAL" clId="{481D5695-BC96-499C-9555-CD09734C03D9}" dt="2023-07-11T01:31:43.893" v="822" actId="20577"/>
          <ac:spMkLst>
            <pc:docMk/>
            <pc:sldMk cId="2820342877" sldId="273"/>
            <ac:spMk id="9" creationId="{6C8F6D14-B122-DA15-0C4E-F42A9296D865}"/>
          </ac:spMkLst>
        </pc:spChg>
      </pc:sldChg>
      <pc:sldChg chg="modSp add mod">
        <pc:chgData name="Milligan, Drew" userId="ca259595-d208-4eb4-922f-90c9f3b1afc0" providerId="ADAL" clId="{481D5695-BC96-499C-9555-CD09734C03D9}" dt="2023-07-11T01:56:50.149" v="1684" actId="20577"/>
        <pc:sldMkLst>
          <pc:docMk/>
          <pc:sldMk cId="1439729830" sldId="274"/>
        </pc:sldMkLst>
        <pc:spChg chg="mod">
          <ac:chgData name="Milligan, Drew" userId="ca259595-d208-4eb4-922f-90c9f3b1afc0" providerId="ADAL" clId="{481D5695-BC96-499C-9555-CD09734C03D9}" dt="2023-07-11T01:46:46.106" v="871" actId="20577"/>
          <ac:spMkLst>
            <pc:docMk/>
            <pc:sldMk cId="1439729830" sldId="274"/>
            <ac:spMk id="4" creationId="{F20ABD6A-51D5-F6B3-4286-807A86DEB146}"/>
          </ac:spMkLst>
        </pc:spChg>
        <pc:spChg chg="mod">
          <ac:chgData name="Milligan, Drew" userId="ca259595-d208-4eb4-922f-90c9f3b1afc0" providerId="ADAL" clId="{481D5695-BC96-499C-9555-CD09734C03D9}" dt="2023-07-11T01:56:50.149" v="1684" actId="20577"/>
          <ac:spMkLst>
            <pc:docMk/>
            <pc:sldMk cId="1439729830" sldId="274"/>
            <ac:spMk id="9" creationId="{6C8F6D14-B122-DA15-0C4E-F42A9296D865}"/>
          </ac:spMkLst>
        </pc:spChg>
      </pc:sldChg>
    </pc:docChg>
  </pc:docChgLst>
  <pc:docChgLst>
    <pc:chgData name="Milligan, Drew" userId="ca259595-d208-4eb4-922f-90c9f3b1afc0" providerId="ADAL" clId="{7886E25A-82FE-4FF2-90D9-BB780EF7D4B0}"/>
    <pc:docChg chg="undo redo custSel addSld delSld modSld sldOrd">
      <pc:chgData name="Milligan, Drew" userId="ca259595-d208-4eb4-922f-90c9f3b1afc0" providerId="ADAL" clId="{7886E25A-82FE-4FF2-90D9-BB780EF7D4B0}" dt="2024-02-01T02:08:41.234" v="7109" actId="478"/>
      <pc:docMkLst>
        <pc:docMk/>
      </pc:docMkLst>
      <pc:sldChg chg="addSp delSp modSp mod">
        <pc:chgData name="Milligan, Drew" userId="ca259595-d208-4eb4-922f-90c9f3b1afc0" providerId="ADAL" clId="{7886E25A-82FE-4FF2-90D9-BB780EF7D4B0}" dt="2024-02-01T02:02:09.278" v="7085" actId="21"/>
        <pc:sldMkLst>
          <pc:docMk/>
          <pc:sldMk cId="472649599" sldId="256"/>
        </pc:sldMkLst>
        <pc:spChg chg="mod">
          <ac:chgData name="Milligan, Drew" userId="ca259595-d208-4eb4-922f-90c9f3b1afc0" providerId="ADAL" clId="{7886E25A-82FE-4FF2-90D9-BB780EF7D4B0}" dt="2024-02-01T02:01:40.083" v="7079" actId="1076"/>
          <ac:spMkLst>
            <pc:docMk/>
            <pc:sldMk cId="472649599" sldId="256"/>
            <ac:spMk id="6" creationId="{FF97413B-094E-D1D0-6D5F-DA975FCECCC4}"/>
          </ac:spMkLst>
        </pc:spChg>
        <pc:spChg chg="add del mod">
          <ac:chgData name="Milligan, Drew" userId="ca259595-d208-4eb4-922f-90c9f3b1afc0" providerId="ADAL" clId="{7886E25A-82FE-4FF2-90D9-BB780EF7D4B0}" dt="2024-02-01T01:33:11.357" v="6888" actId="478"/>
          <ac:spMkLst>
            <pc:docMk/>
            <pc:sldMk cId="472649599" sldId="256"/>
            <ac:spMk id="11" creationId="{97CE278D-92CD-5C13-CAA0-9F537E47BF4E}"/>
          </ac:spMkLst>
        </pc:spChg>
        <pc:spChg chg="add mod">
          <ac:chgData name="Milligan, Drew" userId="ca259595-d208-4eb4-922f-90c9f3b1afc0" providerId="ADAL" clId="{7886E25A-82FE-4FF2-90D9-BB780EF7D4B0}" dt="2024-02-01T02:01:22.257" v="7075" actId="1076"/>
          <ac:spMkLst>
            <pc:docMk/>
            <pc:sldMk cId="472649599" sldId="256"/>
            <ac:spMk id="15" creationId="{C5461B45-C496-3F62-2FB2-8E6321D42C7B}"/>
          </ac:spMkLst>
        </pc:spChg>
        <pc:picChg chg="add mod">
          <ac:chgData name="Milligan, Drew" userId="ca259595-d208-4eb4-922f-90c9f3b1afc0" providerId="ADAL" clId="{7886E25A-82FE-4FF2-90D9-BB780EF7D4B0}" dt="2024-02-01T02:02:03.034" v="7083" actId="1076"/>
          <ac:picMkLst>
            <pc:docMk/>
            <pc:sldMk cId="472649599" sldId="256"/>
            <ac:picMk id="3" creationId="{057FB2B1-B327-42C6-8373-24449E679E92}"/>
          </ac:picMkLst>
        </pc:picChg>
        <pc:picChg chg="mod">
          <ac:chgData name="Milligan, Drew" userId="ca259595-d208-4eb4-922f-90c9f3b1afc0" providerId="ADAL" clId="{7886E25A-82FE-4FF2-90D9-BB780EF7D4B0}" dt="2024-02-01T02:00:44.940" v="7066" actId="1076"/>
          <ac:picMkLst>
            <pc:docMk/>
            <pc:sldMk cId="472649599" sldId="256"/>
            <ac:picMk id="5" creationId="{5FEB1288-EB1B-71AD-7ECF-0E2435D7275F}"/>
          </ac:picMkLst>
        </pc:picChg>
        <pc:picChg chg="add del mod modCrop">
          <ac:chgData name="Milligan, Drew" userId="ca259595-d208-4eb4-922f-90c9f3b1afc0" providerId="ADAL" clId="{7886E25A-82FE-4FF2-90D9-BB780EF7D4B0}" dt="2024-02-01T02:02:09.278" v="7085" actId="21"/>
          <ac:picMkLst>
            <pc:docMk/>
            <pc:sldMk cId="472649599" sldId="256"/>
            <ac:picMk id="7" creationId="{127E1F84-9697-A6AD-4068-B2295CED185B}"/>
          </ac:picMkLst>
        </pc:picChg>
        <pc:picChg chg="add del mod">
          <ac:chgData name="Milligan, Drew" userId="ca259595-d208-4eb4-922f-90c9f3b1afc0" providerId="ADAL" clId="{7886E25A-82FE-4FF2-90D9-BB780EF7D4B0}" dt="2024-02-01T01:54:42.490" v="7009" actId="21"/>
          <ac:picMkLst>
            <pc:docMk/>
            <pc:sldMk cId="472649599" sldId="256"/>
            <ac:picMk id="9" creationId="{37474D65-F73F-2EA5-6275-15D66662B5FE}"/>
          </ac:picMkLst>
        </pc:picChg>
        <pc:picChg chg="add del mod">
          <ac:chgData name="Milligan, Drew" userId="ca259595-d208-4eb4-922f-90c9f3b1afc0" providerId="ADAL" clId="{7886E25A-82FE-4FF2-90D9-BB780EF7D4B0}" dt="2024-02-01T01:58:09.719" v="7030" actId="478"/>
          <ac:picMkLst>
            <pc:docMk/>
            <pc:sldMk cId="472649599" sldId="256"/>
            <ac:picMk id="13" creationId="{2496032F-9B01-CC87-BF2A-CB56ADBD9B6D}"/>
          </ac:picMkLst>
        </pc:picChg>
        <pc:picChg chg="add del mod">
          <ac:chgData name="Milligan, Drew" userId="ca259595-d208-4eb4-922f-90c9f3b1afc0" providerId="ADAL" clId="{7886E25A-82FE-4FF2-90D9-BB780EF7D4B0}" dt="2024-02-01T01:51:40.482" v="6979" actId="21"/>
          <ac:picMkLst>
            <pc:docMk/>
            <pc:sldMk cId="472649599" sldId="256"/>
            <ac:picMk id="2050" creationId="{A2885110-79A9-806B-4B45-85C0D866E1FA}"/>
          </ac:picMkLst>
        </pc:picChg>
      </pc:sldChg>
      <pc:sldChg chg="addSp modSp mod">
        <pc:chgData name="Milligan, Drew" userId="ca259595-d208-4eb4-922f-90c9f3b1afc0" providerId="ADAL" clId="{7886E25A-82FE-4FF2-90D9-BB780EF7D4B0}" dt="2024-02-01T01:55:00.658" v="7015" actId="1076"/>
        <pc:sldMkLst>
          <pc:docMk/>
          <pc:sldMk cId="1890711407" sldId="272"/>
        </pc:sldMkLst>
        <pc:spChg chg="mod">
          <ac:chgData name="Milligan, Drew" userId="ca259595-d208-4eb4-922f-90c9f3b1afc0" providerId="ADAL" clId="{7886E25A-82FE-4FF2-90D9-BB780EF7D4B0}" dt="2024-02-01T01:55:00.658" v="7015" actId="1076"/>
          <ac:spMkLst>
            <pc:docMk/>
            <pc:sldMk cId="1890711407" sldId="272"/>
            <ac:spMk id="9" creationId="{6C8F6D14-B122-DA15-0C4E-F42A9296D865}"/>
          </ac:spMkLst>
        </pc:spChg>
        <pc:picChg chg="add mod">
          <ac:chgData name="Milligan, Drew" userId="ca259595-d208-4eb4-922f-90c9f3b1afc0" providerId="ADAL" clId="{7886E25A-82FE-4FF2-90D9-BB780EF7D4B0}" dt="2024-02-01T01:54:56.235" v="7014" actId="1076"/>
          <ac:picMkLst>
            <pc:docMk/>
            <pc:sldMk cId="1890711407" sldId="272"/>
            <ac:picMk id="2" creationId="{37474D65-F73F-2EA5-6275-15D66662B5FE}"/>
          </ac:picMkLst>
        </pc:picChg>
      </pc:sldChg>
      <pc:sldChg chg="del">
        <pc:chgData name="Milligan, Drew" userId="ca259595-d208-4eb4-922f-90c9f3b1afc0" providerId="ADAL" clId="{7886E25A-82FE-4FF2-90D9-BB780EF7D4B0}" dt="2024-01-23T20:43:06.124" v="1" actId="47"/>
        <pc:sldMkLst>
          <pc:docMk/>
          <pc:sldMk cId="3948559231" sldId="273"/>
        </pc:sldMkLst>
      </pc:sldChg>
      <pc:sldChg chg="del">
        <pc:chgData name="Milligan, Drew" userId="ca259595-d208-4eb4-922f-90c9f3b1afc0" providerId="ADAL" clId="{7886E25A-82FE-4FF2-90D9-BB780EF7D4B0}" dt="2024-01-23T20:43:06.985" v="2" actId="47"/>
        <pc:sldMkLst>
          <pc:docMk/>
          <pc:sldMk cId="2011376116" sldId="274"/>
        </pc:sldMkLst>
      </pc:sldChg>
      <pc:sldChg chg="del">
        <pc:chgData name="Milligan, Drew" userId="ca259595-d208-4eb4-922f-90c9f3b1afc0" providerId="ADAL" clId="{7886E25A-82FE-4FF2-90D9-BB780EF7D4B0}" dt="2024-01-23T20:43:07.491" v="3" actId="47"/>
        <pc:sldMkLst>
          <pc:docMk/>
          <pc:sldMk cId="3286564678" sldId="275"/>
        </pc:sldMkLst>
      </pc:sldChg>
      <pc:sldChg chg="addSp delSp modSp mod">
        <pc:chgData name="Milligan, Drew" userId="ca259595-d208-4eb4-922f-90c9f3b1afc0" providerId="ADAL" clId="{7886E25A-82FE-4FF2-90D9-BB780EF7D4B0}" dt="2024-02-01T02:08:41.234" v="7109" actId="478"/>
        <pc:sldMkLst>
          <pc:docMk/>
          <pc:sldMk cId="2264923553" sldId="276"/>
        </pc:sldMkLst>
        <pc:spChg chg="mod">
          <ac:chgData name="Milligan, Drew" userId="ca259595-d208-4eb4-922f-90c9f3b1afc0" providerId="ADAL" clId="{7886E25A-82FE-4FF2-90D9-BB780EF7D4B0}" dt="2024-01-23T20:44:43.842" v="164" actId="20577"/>
          <ac:spMkLst>
            <pc:docMk/>
            <pc:sldMk cId="2264923553" sldId="276"/>
            <ac:spMk id="9" creationId="{6C8F6D14-B122-DA15-0C4E-F42A9296D865}"/>
          </ac:spMkLst>
        </pc:spChg>
        <pc:picChg chg="del">
          <ac:chgData name="Milligan, Drew" userId="ca259595-d208-4eb4-922f-90c9f3b1afc0" providerId="ADAL" clId="{7886E25A-82FE-4FF2-90D9-BB780EF7D4B0}" dt="2024-02-01T02:02:53.565" v="7094" actId="21"/>
          <ac:picMkLst>
            <pc:docMk/>
            <pc:sldMk cId="2264923553" sldId="276"/>
            <ac:picMk id="3" creationId="{DFD31D92-426C-2287-FE04-955E3B94D93A}"/>
          </ac:picMkLst>
        </pc:picChg>
        <pc:picChg chg="add del mod">
          <ac:chgData name="Milligan, Drew" userId="ca259595-d208-4eb4-922f-90c9f3b1afc0" providerId="ADAL" clId="{7886E25A-82FE-4FF2-90D9-BB780EF7D4B0}" dt="2024-02-01T02:07:25.531" v="7103" actId="478"/>
          <ac:picMkLst>
            <pc:docMk/>
            <pc:sldMk cId="2264923553" sldId="276"/>
            <ac:picMk id="5" creationId="{1CB24913-9228-E82C-5F43-2BD2A25E8C0E}"/>
          </ac:picMkLst>
        </pc:picChg>
        <pc:picChg chg="add del mod">
          <ac:chgData name="Milligan, Drew" userId="ca259595-d208-4eb4-922f-90c9f3b1afc0" providerId="ADAL" clId="{7886E25A-82FE-4FF2-90D9-BB780EF7D4B0}" dt="2024-02-01T02:08:41.234" v="7109" actId="478"/>
          <ac:picMkLst>
            <pc:docMk/>
            <pc:sldMk cId="2264923553" sldId="276"/>
            <ac:picMk id="8" creationId="{F8582394-DED8-40BA-DB43-62B57C8BEDB1}"/>
          </ac:picMkLst>
        </pc:picChg>
      </pc:sldChg>
      <pc:sldChg chg="del">
        <pc:chgData name="Milligan, Drew" userId="ca259595-d208-4eb4-922f-90c9f3b1afc0" providerId="ADAL" clId="{7886E25A-82FE-4FF2-90D9-BB780EF7D4B0}" dt="2024-01-23T20:43:08.905" v="6" actId="47"/>
        <pc:sldMkLst>
          <pc:docMk/>
          <pc:sldMk cId="2961606890" sldId="277"/>
        </pc:sldMkLst>
      </pc:sldChg>
      <pc:sldChg chg="del">
        <pc:chgData name="Milligan, Drew" userId="ca259595-d208-4eb4-922f-90c9f3b1afc0" providerId="ADAL" clId="{7886E25A-82FE-4FF2-90D9-BB780EF7D4B0}" dt="2024-01-23T20:43:08.492" v="5" actId="47"/>
        <pc:sldMkLst>
          <pc:docMk/>
          <pc:sldMk cId="583455491" sldId="278"/>
        </pc:sldMkLst>
      </pc:sldChg>
      <pc:sldChg chg="modSp mod">
        <pc:chgData name="Milligan, Drew" userId="ca259595-d208-4eb4-922f-90c9f3b1afc0" providerId="ADAL" clId="{7886E25A-82FE-4FF2-90D9-BB780EF7D4B0}" dt="2024-02-01T01:52:12.436" v="6990" actId="20577"/>
        <pc:sldMkLst>
          <pc:docMk/>
          <pc:sldMk cId="1447809778" sldId="278"/>
        </pc:sldMkLst>
        <pc:spChg chg="mod">
          <ac:chgData name="Milligan, Drew" userId="ca259595-d208-4eb4-922f-90c9f3b1afc0" providerId="ADAL" clId="{7886E25A-82FE-4FF2-90D9-BB780EF7D4B0}" dt="2024-02-01T01:52:12.436" v="6990" actId="20577"/>
          <ac:spMkLst>
            <pc:docMk/>
            <pc:sldMk cId="1447809778" sldId="278"/>
            <ac:spMk id="3" creationId="{5503E117-E312-0D11-93D0-E375562C3A9A}"/>
          </ac:spMkLst>
        </pc:spChg>
      </pc:sldChg>
      <pc:sldChg chg="addSp delSp modSp mod">
        <pc:chgData name="Milligan, Drew" userId="ca259595-d208-4eb4-922f-90c9f3b1afc0" providerId="ADAL" clId="{7886E25A-82FE-4FF2-90D9-BB780EF7D4B0}" dt="2024-01-31T19:05:39.643" v="5388" actId="20577"/>
        <pc:sldMkLst>
          <pc:docMk/>
          <pc:sldMk cId="551003447" sldId="279"/>
        </pc:sldMkLst>
        <pc:spChg chg="add del mod">
          <ac:chgData name="Milligan, Drew" userId="ca259595-d208-4eb4-922f-90c9f3b1afc0" providerId="ADAL" clId="{7886E25A-82FE-4FF2-90D9-BB780EF7D4B0}" dt="2024-01-31T19:05:39.643" v="5388" actId="20577"/>
          <ac:spMkLst>
            <pc:docMk/>
            <pc:sldMk cId="551003447" sldId="279"/>
            <ac:spMk id="9" creationId="{EA201258-0509-9AE4-5513-B477F387263F}"/>
          </ac:spMkLst>
        </pc:spChg>
        <pc:picChg chg="add del">
          <ac:chgData name="Milligan, Drew" userId="ca259595-d208-4eb4-922f-90c9f3b1afc0" providerId="ADAL" clId="{7886E25A-82FE-4FF2-90D9-BB780EF7D4B0}" dt="2024-01-31T18:43:07.805" v="4643" actId="478"/>
          <ac:picMkLst>
            <pc:docMk/>
            <pc:sldMk cId="551003447" sldId="279"/>
            <ac:picMk id="2050" creationId="{0E6832C1-6FDD-812D-734A-E498F7D88866}"/>
          </ac:picMkLst>
        </pc:picChg>
        <pc:picChg chg="add del">
          <ac:chgData name="Milligan, Drew" userId="ca259595-d208-4eb4-922f-90c9f3b1afc0" providerId="ADAL" clId="{7886E25A-82FE-4FF2-90D9-BB780EF7D4B0}" dt="2024-01-31T18:48:58.243" v="4648" actId="478"/>
          <ac:picMkLst>
            <pc:docMk/>
            <pc:sldMk cId="551003447" sldId="279"/>
            <ac:picMk id="2052" creationId="{C001CAF6-EF2B-5563-0BE3-51431A8D308A}"/>
          </ac:picMkLst>
        </pc:picChg>
      </pc:sldChg>
      <pc:sldChg chg="del">
        <pc:chgData name="Milligan, Drew" userId="ca259595-d208-4eb4-922f-90c9f3b1afc0" providerId="ADAL" clId="{7886E25A-82FE-4FF2-90D9-BB780EF7D4B0}" dt="2024-01-23T20:43:05.269" v="0" actId="47"/>
        <pc:sldMkLst>
          <pc:docMk/>
          <pc:sldMk cId="682474813" sldId="279"/>
        </pc:sldMkLst>
      </pc:sldChg>
      <pc:sldChg chg="addSp delSp modSp mod">
        <pc:chgData name="Milligan, Drew" userId="ca259595-d208-4eb4-922f-90c9f3b1afc0" providerId="ADAL" clId="{7886E25A-82FE-4FF2-90D9-BB780EF7D4B0}" dt="2024-02-01T01:46:39.911" v="6898" actId="20577"/>
        <pc:sldMkLst>
          <pc:docMk/>
          <pc:sldMk cId="924777755" sldId="280"/>
        </pc:sldMkLst>
        <pc:spChg chg="mod">
          <ac:chgData name="Milligan, Drew" userId="ca259595-d208-4eb4-922f-90c9f3b1afc0" providerId="ADAL" clId="{7886E25A-82FE-4FF2-90D9-BB780EF7D4B0}" dt="2024-02-01T01:46:39.911" v="6898" actId="20577"/>
          <ac:spMkLst>
            <pc:docMk/>
            <pc:sldMk cId="924777755" sldId="280"/>
            <ac:spMk id="3" creationId="{47F490EA-37C8-0FF2-9F80-705C1F7371AE}"/>
          </ac:spMkLst>
        </pc:spChg>
        <pc:spChg chg="add del mod">
          <ac:chgData name="Milligan, Drew" userId="ca259595-d208-4eb4-922f-90c9f3b1afc0" providerId="ADAL" clId="{7886E25A-82FE-4FF2-90D9-BB780EF7D4B0}" dt="2024-01-30T22:43:28.419" v="2641" actId="20577"/>
          <ac:spMkLst>
            <pc:docMk/>
            <pc:sldMk cId="924777755" sldId="280"/>
            <ac:spMk id="9" creationId="{C9CD5167-692A-F06B-3CA5-A9C83D5656D1}"/>
          </ac:spMkLst>
        </pc:spChg>
      </pc:sldChg>
      <pc:sldChg chg="del">
        <pc:chgData name="Milligan, Drew" userId="ca259595-d208-4eb4-922f-90c9f3b1afc0" providerId="ADAL" clId="{7886E25A-82FE-4FF2-90D9-BB780EF7D4B0}" dt="2024-01-23T20:43:07.938" v="4" actId="47"/>
        <pc:sldMkLst>
          <pc:docMk/>
          <pc:sldMk cId="3428676172" sldId="280"/>
        </pc:sldMkLst>
      </pc:sldChg>
      <pc:sldChg chg="addSp modSp mod">
        <pc:chgData name="Milligan, Drew" userId="ca259595-d208-4eb4-922f-90c9f3b1afc0" providerId="ADAL" clId="{7886E25A-82FE-4FF2-90D9-BB780EF7D4B0}" dt="2024-02-01T02:03:09.218" v="7099" actId="1076"/>
        <pc:sldMkLst>
          <pc:docMk/>
          <pc:sldMk cId="4040802406" sldId="281"/>
        </pc:sldMkLst>
        <pc:spChg chg="mod">
          <ac:chgData name="Milligan, Drew" userId="ca259595-d208-4eb4-922f-90c9f3b1afc0" providerId="ADAL" clId="{7886E25A-82FE-4FF2-90D9-BB780EF7D4B0}" dt="2024-02-01T02:03:02.334" v="7095" actId="14100"/>
          <ac:spMkLst>
            <pc:docMk/>
            <pc:sldMk cId="4040802406" sldId="281"/>
            <ac:spMk id="9" creationId="{8631AA8B-F2D6-61BB-7D46-6A6E08289C7C}"/>
          </ac:spMkLst>
        </pc:spChg>
        <pc:picChg chg="add mod">
          <ac:chgData name="Milligan, Drew" userId="ca259595-d208-4eb4-922f-90c9f3b1afc0" providerId="ADAL" clId="{7886E25A-82FE-4FF2-90D9-BB780EF7D4B0}" dt="2024-02-01T02:03:09.218" v="7099" actId="1076"/>
          <ac:picMkLst>
            <pc:docMk/>
            <pc:sldMk cId="4040802406" sldId="281"/>
            <ac:picMk id="3" creationId="{DFD31D92-426C-2287-FE04-955E3B94D93A}"/>
          </ac:picMkLst>
        </pc:picChg>
      </pc:sldChg>
      <pc:sldChg chg="addSp modSp mod">
        <pc:chgData name="Milligan, Drew" userId="ca259595-d208-4eb4-922f-90c9f3b1afc0" providerId="ADAL" clId="{7886E25A-82FE-4FF2-90D9-BB780EF7D4B0}" dt="2024-02-01T02:02:43.786" v="7093" actId="14100"/>
        <pc:sldMkLst>
          <pc:docMk/>
          <pc:sldMk cId="3521285596" sldId="282"/>
        </pc:sldMkLst>
        <pc:spChg chg="mod">
          <ac:chgData name="Milligan, Drew" userId="ca259595-d208-4eb4-922f-90c9f3b1afc0" providerId="ADAL" clId="{7886E25A-82FE-4FF2-90D9-BB780EF7D4B0}" dt="2024-01-31T22:06:32.406" v="6555" actId="20577"/>
          <ac:spMkLst>
            <pc:docMk/>
            <pc:sldMk cId="3521285596" sldId="282"/>
            <ac:spMk id="9" creationId="{923C342E-C6AA-16BA-D27E-711FDBF4481E}"/>
          </ac:spMkLst>
        </pc:spChg>
        <pc:picChg chg="add mod">
          <ac:chgData name="Milligan, Drew" userId="ca259595-d208-4eb4-922f-90c9f3b1afc0" providerId="ADAL" clId="{7886E25A-82FE-4FF2-90D9-BB780EF7D4B0}" dt="2024-02-01T02:02:43.786" v="7093" actId="14100"/>
          <ac:picMkLst>
            <pc:docMk/>
            <pc:sldMk cId="3521285596" sldId="282"/>
            <ac:picMk id="7" creationId="{127E1F84-9697-A6AD-4068-B2295CED185B}"/>
          </ac:picMkLst>
        </pc:picChg>
      </pc:sldChg>
      <pc:sldChg chg="modSp del mod">
        <pc:chgData name="Milligan, Drew" userId="ca259595-d208-4eb4-922f-90c9f3b1afc0" providerId="ADAL" clId="{7886E25A-82FE-4FF2-90D9-BB780EF7D4B0}" dt="2024-01-31T21:56:37.177" v="5939" actId="47"/>
        <pc:sldMkLst>
          <pc:docMk/>
          <pc:sldMk cId="1220893792" sldId="283"/>
        </pc:sldMkLst>
        <pc:spChg chg="mod">
          <ac:chgData name="Milligan, Drew" userId="ca259595-d208-4eb4-922f-90c9f3b1afc0" providerId="ADAL" clId="{7886E25A-82FE-4FF2-90D9-BB780EF7D4B0}" dt="2024-01-25T01:22:34.998" v="485" actId="20577"/>
          <ac:spMkLst>
            <pc:docMk/>
            <pc:sldMk cId="1220893792" sldId="283"/>
            <ac:spMk id="9" creationId="{2D89AE50-0CFF-7A8F-FDBD-46FFF21BB3E3}"/>
          </ac:spMkLst>
        </pc:spChg>
      </pc:sldChg>
      <pc:sldChg chg="modSp mod">
        <pc:chgData name="Milligan, Drew" userId="ca259595-d208-4eb4-922f-90c9f3b1afc0" providerId="ADAL" clId="{7886E25A-82FE-4FF2-90D9-BB780EF7D4B0}" dt="2024-02-01T01:50:42.875" v="6978" actId="20577"/>
        <pc:sldMkLst>
          <pc:docMk/>
          <pc:sldMk cId="188830791" sldId="288"/>
        </pc:sldMkLst>
        <pc:spChg chg="mod">
          <ac:chgData name="Milligan, Drew" userId="ca259595-d208-4eb4-922f-90c9f3b1afc0" providerId="ADAL" clId="{7886E25A-82FE-4FF2-90D9-BB780EF7D4B0}" dt="2024-02-01T01:50:42.875" v="6978" actId="20577"/>
          <ac:spMkLst>
            <pc:docMk/>
            <pc:sldMk cId="188830791" sldId="288"/>
            <ac:spMk id="2" creationId="{6B7A7466-E5D5-A6CF-F208-6579A349FAEF}"/>
          </ac:spMkLst>
        </pc:spChg>
      </pc:sldChg>
      <pc:sldChg chg="modSp add mod">
        <pc:chgData name="Milligan, Drew" userId="ca259595-d208-4eb4-922f-90c9f3b1afc0" providerId="ADAL" clId="{7886E25A-82FE-4FF2-90D9-BB780EF7D4B0}" dt="2024-01-31T22:04:17.360" v="6139" actId="20577"/>
        <pc:sldMkLst>
          <pc:docMk/>
          <pc:sldMk cId="2211220967" sldId="289"/>
        </pc:sldMkLst>
        <pc:spChg chg="mod">
          <ac:chgData name="Milligan, Drew" userId="ca259595-d208-4eb4-922f-90c9f3b1afc0" providerId="ADAL" clId="{7886E25A-82FE-4FF2-90D9-BB780EF7D4B0}" dt="2024-01-31T22:04:17.360" v="6139" actId="20577"/>
          <ac:spMkLst>
            <pc:docMk/>
            <pc:sldMk cId="2211220967" sldId="289"/>
            <ac:spMk id="4" creationId="{537F3982-1BDB-F9B7-30C1-08FF430895E8}"/>
          </ac:spMkLst>
        </pc:spChg>
        <pc:spChg chg="mod">
          <ac:chgData name="Milligan, Drew" userId="ca259595-d208-4eb4-922f-90c9f3b1afc0" providerId="ADAL" clId="{7886E25A-82FE-4FF2-90D9-BB780EF7D4B0}" dt="2024-01-25T01:14:06.975" v="406" actId="20577"/>
          <ac:spMkLst>
            <pc:docMk/>
            <pc:sldMk cId="2211220967" sldId="289"/>
            <ac:spMk id="9" creationId="{923C342E-C6AA-16BA-D27E-711FDBF4481E}"/>
          </ac:spMkLst>
        </pc:spChg>
      </pc:sldChg>
      <pc:sldChg chg="modSp add del mod">
        <pc:chgData name="Milligan, Drew" userId="ca259595-d208-4eb4-922f-90c9f3b1afc0" providerId="ADAL" clId="{7886E25A-82FE-4FF2-90D9-BB780EF7D4B0}" dt="2024-01-25T01:27:19.005" v="492" actId="2696"/>
        <pc:sldMkLst>
          <pc:docMk/>
          <pc:sldMk cId="3775968367" sldId="290"/>
        </pc:sldMkLst>
        <pc:spChg chg="mod">
          <ac:chgData name="Milligan, Drew" userId="ca259595-d208-4eb4-922f-90c9f3b1afc0" providerId="ADAL" clId="{7886E25A-82FE-4FF2-90D9-BB780EF7D4B0}" dt="2024-01-25T01:15:04.404" v="436" actId="6549"/>
          <ac:spMkLst>
            <pc:docMk/>
            <pc:sldMk cId="3775968367" sldId="290"/>
            <ac:spMk id="4" creationId="{537F3982-1BDB-F9B7-30C1-08FF430895E8}"/>
          </ac:spMkLst>
        </pc:spChg>
        <pc:spChg chg="mod">
          <ac:chgData name="Milligan, Drew" userId="ca259595-d208-4eb4-922f-90c9f3b1afc0" providerId="ADAL" clId="{7886E25A-82FE-4FF2-90D9-BB780EF7D4B0}" dt="2024-01-25T01:27:11.382" v="491" actId="20577"/>
          <ac:spMkLst>
            <pc:docMk/>
            <pc:sldMk cId="3775968367" sldId="290"/>
            <ac:spMk id="9" creationId="{923C342E-C6AA-16BA-D27E-711FDBF4481E}"/>
          </ac:spMkLst>
        </pc:spChg>
      </pc:sldChg>
      <pc:sldChg chg="addSp modSp add mod">
        <pc:chgData name="Milligan, Drew" userId="ca259595-d208-4eb4-922f-90c9f3b1afc0" providerId="ADAL" clId="{7886E25A-82FE-4FF2-90D9-BB780EF7D4B0}" dt="2024-01-31T18:13:26.423" v="3935" actId="1076"/>
        <pc:sldMkLst>
          <pc:docMk/>
          <pc:sldMk cId="3299052437" sldId="291"/>
        </pc:sldMkLst>
        <pc:spChg chg="mod">
          <ac:chgData name="Milligan, Drew" userId="ca259595-d208-4eb4-922f-90c9f3b1afc0" providerId="ADAL" clId="{7886E25A-82FE-4FF2-90D9-BB780EF7D4B0}" dt="2024-01-25T01:16:58.989" v="466" actId="20577"/>
          <ac:spMkLst>
            <pc:docMk/>
            <pc:sldMk cId="3299052437" sldId="291"/>
            <ac:spMk id="4" creationId="{537F3982-1BDB-F9B7-30C1-08FF430895E8}"/>
          </ac:spMkLst>
        </pc:spChg>
        <pc:spChg chg="mod">
          <ac:chgData name="Milligan, Drew" userId="ca259595-d208-4eb4-922f-90c9f3b1afc0" providerId="ADAL" clId="{7886E25A-82FE-4FF2-90D9-BB780EF7D4B0}" dt="2024-01-31T18:13:18.754" v="3934" actId="255"/>
          <ac:spMkLst>
            <pc:docMk/>
            <pc:sldMk cId="3299052437" sldId="291"/>
            <ac:spMk id="9" creationId="{923C342E-C6AA-16BA-D27E-711FDBF4481E}"/>
          </ac:spMkLst>
        </pc:spChg>
        <pc:picChg chg="add mod">
          <ac:chgData name="Milligan, Drew" userId="ca259595-d208-4eb4-922f-90c9f3b1afc0" providerId="ADAL" clId="{7886E25A-82FE-4FF2-90D9-BB780EF7D4B0}" dt="2024-01-31T18:13:26.423" v="3935" actId="1076"/>
          <ac:picMkLst>
            <pc:docMk/>
            <pc:sldMk cId="3299052437" sldId="291"/>
            <ac:picMk id="3" creationId="{76F9CA8C-D4EE-E3FB-E8B1-95C9A3635A77}"/>
          </ac:picMkLst>
        </pc:picChg>
      </pc:sldChg>
      <pc:sldChg chg="modSp add mod">
        <pc:chgData name="Milligan, Drew" userId="ca259595-d208-4eb4-922f-90c9f3b1afc0" providerId="ADAL" clId="{7886E25A-82FE-4FF2-90D9-BB780EF7D4B0}" dt="2024-01-25T01:17:12.618" v="480" actId="20577"/>
        <pc:sldMkLst>
          <pc:docMk/>
          <pc:sldMk cId="766385051" sldId="292"/>
        </pc:sldMkLst>
        <pc:spChg chg="mod">
          <ac:chgData name="Milligan, Drew" userId="ca259595-d208-4eb4-922f-90c9f3b1afc0" providerId="ADAL" clId="{7886E25A-82FE-4FF2-90D9-BB780EF7D4B0}" dt="2024-01-25T01:17:12.618" v="480" actId="20577"/>
          <ac:spMkLst>
            <pc:docMk/>
            <pc:sldMk cId="766385051" sldId="292"/>
            <ac:spMk id="4" creationId="{537F3982-1BDB-F9B7-30C1-08FF430895E8}"/>
          </ac:spMkLst>
        </pc:spChg>
      </pc:sldChg>
      <pc:sldChg chg="addSp modSp add mod">
        <pc:chgData name="Milligan, Drew" userId="ca259595-d208-4eb4-922f-90c9f3b1afc0" providerId="ADAL" clId="{7886E25A-82FE-4FF2-90D9-BB780EF7D4B0}" dt="2024-01-30T22:25:19.129" v="2637" actId="1076"/>
        <pc:sldMkLst>
          <pc:docMk/>
          <pc:sldMk cId="208811609" sldId="294"/>
        </pc:sldMkLst>
        <pc:spChg chg="add mod">
          <ac:chgData name="Milligan, Drew" userId="ca259595-d208-4eb4-922f-90c9f3b1afc0" providerId="ADAL" clId="{7886E25A-82FE-4FF2-90D9-BB780EF7D4B0}" dt="2024-01-30T20:41:19.246" v="1582" actId="6549"/>
          <ac:spMkLst>
            <pc:docMk/>
            <pc:sldMk cId="208811609" sldId="294"/>
            <ac:spMk id="2" creationId="{7E4FE0E1-1A31-B668-EDEE-DAFC9A5F3849}"/>
          </ac:spMkLst>
        </pc:spChg>
        <pc:spChg chg="mod">
          <ac:chgData name="Milligan, Drew" userId="ca259595-d208-4eb4-922f-90c9f3b1afc0" providerId="ADAL" clId="{7886E25A-82FE-4FF2-90D9-BB780EF7D4B0}" dt="2024-01-30T20:40:43.177" v="1536" actId="20577"/>
          <ac:spMkLst>
            <pc:docMk/>
            <pc:sldMk cId="208811609" sldId="294"/>
            <ac:spMk id="4" creationId="{537F3982-1BDB-F9B7-30C1-08FF430895E8}"/>
          </ac:spMkLst>
        </pc:spChg>
        <pc:spChg chg="mod">
          <ac:chgData name="Milligan, Drew" userId="ca259595-d208-4eb4-922f-90c9f3b1afc0" providerId="ADAL" clId="{7886E25A-82FE-4FF2-90D9-BB780EF7D4B0}" dt="2024-01-30T21:15:41.050" v="1996" actId="14100"/>
          <ac:spMkLst>
            <pc:docMk/>
            <pc:sldMk cId="208811609" sldId="294"/>
            <ac:spMk id="9" creationId="{923C342E-C6AA-16BA-D27E-711FDBF4481E}"/>
          </ac:spMkLst>
        </pc:spChg>
        <pc:picChg chg="add mod modCrop">
          <ac:chgData name="Milligan, Drew" userId="ca259595-d208-4eb4-922f-90c9f3b1afc0" providerId="ADAL" clId="{7886E25A-82FE-4FF2-90D9-BB780EF7D4B0}" dt="2024-01-30T22:25:19.129" v="2637" actId="1076"/>
          <ac:picMkLst>
            <pc:docMk/>
            <pc:sldMk cId="208811609" sldId="294"/>
            <ac:picMk id="5" creationId="{A934072A-4BE4-E1CE-9561-6BEB6DB7FD31}"/>
          </ac:picMkLst>
        </pc:picChg>
      </pc:sldChg>
      <pc:sldChg chg="modSp mod">
        <pc:chgData name="Milligan, Drew" userId="ca259595-d208-4eb4-922f-90c9f3b1afc0" providerId="ADAL" clId="{7886E25A-82FE-4FF2-90D9-BB780EF7D4B0}" dt="2024-01-31T22:04:26.735" v="6154" actId="20577"/>
        <pc:sldMkLst>
          <pc:docMk/>
          <pc:sldMk cId="1851155384" sldId="295"/>
        </pc:sldMkLst>
        <pc:spChg chg="mod">
          <ac:chgData name="Milligan, Drew" userId="ca259595-d208-4eb4-922f-90c9f3b1afc0" providerId="ADAL" clId="{7886E25A-82FE-4FF2-90D9-BB780EF7D4B0}" dt="2024-01-31T22:04:26.735" v="6154" actId="20577"/>
          <ac:spMkLst>
            <pc:docMk/>
            <pc:sldMk cId="1851155384" sldId="295"/>
            <ac:spMk id="4" creationId="{537F3982-1BDB-F9B7-30C1-08FF430895E8}"/>
          </ac:spMkLst>
        </pc:spChg>
      </pc:sldChg>
      <pc:sldChg chg="add del">
        <pc:chgData name="Milligan, Drew" userId="ca259595-d208-4eb4-922f-90c9f3b1afc0" providerId="ADAL" clId="{7886E25A-82FE-4FF2-90D9-BB780EF7D4B0}" dt="2024-01-30T20:40:03.514" v="1506" actId="2696"/>
        <pc:sldMkLst>
          <pc:docMk/>
          <pc:sldMk cId="3606427967" sldId="295"/>
        </pc:sldMkLst>
      </pc:sldChg>
      <pc:sldChg chg="addSp delSp modSp add mod">
        <pc:chgData name="Milligan, Drew" userId="ca259595-d208-4eb4-922f-90c9f3b1afc0" providerId="ADAL" clId="{7886E25A-82FE-4FF2-90D9-BB780EF7D4B0}" dt="2024-01-31T17:48:28.319" v="3160" actId="20577"/>
        <pc:sldMkLst>
          <pc:docMk/>
          <pc:sldMk cId="508286596" sldId="297"/>
        </pc:sldMkLst>
        <pc:spChg chg="mod">
          <ac:chgData name="Milligan, Drew" userId="ca259595-d208-4eb4-922f-90c9f3b1afc0" providerId="ADAL" clId="{7886E25A-82FE-4FF2-90D9-BB780EF7D4B0}" dt="2024-01-31T17:48:28.319" v="3160" actId="20577"/>
          <ac:spMkLst>
            <pc:docMk/>
            <pc:sldMk cId="508286596" sldId="297"/>
            <ac:spMk id="2" creationId="{7E4FE0E1-1A31-B668-EDEE-DAFC9A5F3849}"/>
          </ac:spMkLst>
        </pc:spChg>
        <pc:spChg chg="mod">
          <ac:chgData name="Milligan, Drew" userId="ca259595-d208-4eb4-922f-90c9f3b1afc0" providerId="ADAL" clId="{7886E25A-82FE-4FF2-90D9-BB780EF7D4B0}" dt="2024-01-31T17:47:58.740" v="3144" actId="1076"/>
          <ac:spMkLst>
            <pc:docMk/>
            <pc:sldMk cId="508286596" sldId="297"/>
            <ac:spMk id="9" creationId="{923C342E-C6AA-16BA-D27E-711FDBF4481E}"/>
          </ac:spMkLst>
        </pc:spChg>
        <pc:picChg chg="del">
          <ac:chgData name="Milligan, Drew" userId="ca259595-d208-4eb4-922f-90c9f3b1afc0" providerId="ADAL" clId="{7886E25A-82FE-4FF2-90D9-BB780EF7D4B0}" dt="2024-01-30T21:16:30.480" v="2045" actId="478"/>
          <ac:picMkLst>
            <pc:docMk/>
            <pc:sldMk cId="508286596" sldId="297"/>
            <ac:picMk id="5" creationId="{A934072A-4BE4-E1CE-9561-6BEB6DB7FD31}"/>
          </ac:picMkLst>
        </pc:picChg>
        <pc:picChg chg="add mod modCrop">
          <ac:chgData name="Milligan, Drew" userId="ca259595-d208-4eb4-922f-90c9f3b1afc0" providerId="ADAL" clId="{7886E25A-82FE-4FF2-90D9-BB780EF7D4B0}" dt="2024-01-31T17:48:10.092" v="3156" actId="1038"/>
          <ac:picMkLst>
            <pc:docMk/>
            <pc:sldMk cId="508286596" sldId="297"/>
            <ac:picMk id="7" creationId="{1FB3150E-F702-9B92-38E0-E727B3664075}"/>
          </ac:picMkLst>
        </pc:picChg>
        <pc:picChg chg="add del mod">
          <ac:chgData name="Milligan, Drew" userId="ca259595-d208-4eb4-922f-90c9f3b1afc0" providerId="ADAL" clId="{7886E25A-82FE-4FF2-90D9-BB780EF7D4B0}" dt="2024-01-30T21:44:43.560" v="2376" actId="478"/>
          <ac:picMkLst>
            <pc:docMk/>
            <pc:sldMk cId="508286596" sldId="297"/>
            <ac:picMk id="10" creationId="{8CB74518-BEFF-D95A-8A7C-2D5BB28F0F37}"/>
          </ac:picMkLst>
        </pc:picChg>
        <pc:picChg chg="add del">
          <ac:chgData name="Milligan, Drew" userId="ca259595-d208-4eb4-922f-90c9f3b1afc0" providerId="ADAL" clId="{7886E25A-82FE-4FF2-90D9-BB780EF7D4B0}" dt="2024-01-30T21:47:35.260" v="2378" actId="478"/>
          <ac:picMkLst>
            <pc:docMk/>
            <pc:sldMk cId="508286596" sldId="297"/>
            <ac:picMk id="12" creationId="{B15BB110-180F-4F3B-3A16-9DCA89975577}"/>
          </ac:picMkLst>
        </pc:picChg>
        <pc:picChg chg="add mod">
          <ac:chgData name="Milligan, Drew" userId="ca259595-d208-4eb4-922f-90c9f3b1afc0" providerId="ADAL" clId="{7886E25A-82FE-4FF2-90D9-BB780EF7D4B0}" dt="2024-01-31T17:38:53.037" v="2761" actId="1076"/>
          <ac:picMkLst>
            <pc:docMk/>
            <pc:sldMk cId="508286596" sldId="297"/>
            <ac:picMk id="14" creationId="{E46A5E9A-DE78-2B38-7540-A8F6AFB362EF}"/>
          </ac:picMkLst>
        </pc:picChg>
        <pc:picChg chg="add mod modCrop">
          <ac:chgData name="Milligan, Drew" userId="ca259595-d208-4eb4-922f-90c9f3b1afc0" providerId="ADAL" clId="{7886E25A-82FE-4FF2-90D9-BB780EF7D4B0}" dt="2024-01-31T17:48:12.058" v="3159" actId="1038"/>
          <ac:picMkLst>
            <pc:docMk/>
            <pc:sldMk cId="508286596" sldId="297"/>
            <ac:picMk id="16" creationId="{62C62318-643A-09ED-570A-953AAE3986AB}"/>
          </ac:picMkLst>
        </pc:picChg>
      </pc:sldChg>
      <pc:sldChg chg="addSp delSp modSp add mod">
        <pc:chgData name="Milligan, Drew" userId="ca259595-d208-4eb4-922f-90c9f3b1afc0" providerId="ADAL" clId="{7886E25A-82FE-4FF2-90D9-BB780EF7D4B0}" dt="2024-01-31T18:04:08.006" v="3601" actId="14100"/>
        <pc:sldMkLst>
          <pc:docMk/>
          <pc:sldMk cId="305711729" sldId="298"/>
        </pc:sldMkLst>
        <pc:spChg chg="mod">
          <ac:chgData name="Milligan, Drew" userId="ca259595-d208-4eb4-922f-90c9f3b1afc0" providerId="ADAL" clId="{7886E25A-82FE-4FF2-90D9-BB780EF7D4B0}" dt="2024-01-31T17:48:43.580" v="3177" actId="20577"/>
          <ac:spMkLst>
            <pc:docMk/>
            <pc:sldMk cId="305711729" sldId="298"/>
            <ac:spMk id="2" creationId="{7E4FE0E1-1A31-B668-EDEE-DAFC9A5F3849}"/>
          </ac:spMkLst>
        </pc:spChg>
        <pc:spChg chg="mod">
          <ac:chgData name="Milligan, Drew" userId="ca259595-d208-4eb4-922f-90c9f3b1afc0" providerId="ADAL" clId="{7886E25A-82FE-4FF2-90D9-BB780EF7D4B0}" dt="2024-01-31T18:04:08.006" v="3601" actId="14100"/>
          <ac:spMkLst>
            <pc:docMk/>
            <pc:sldMk cId="305711729" sldId="298"/>
            <ac:spMk id="9" creationId="{923C342E-C6AA-16BA-D27E-711FDBF4481E}"/>
          </ac:spMkLst>
        </pc:spChg>
        <pc:picChg chg="mod">
          <ac:chgData name="Milligan, Drew" userId="ca259595-d208-4eb4-922f-90c9f3b1afc0" providerId="ADAL" clId="{7886E25A-82FE-4FF2-90D9-BB780EF7D4B0}" dt="2024-01-31T17:56:14.144" v="3403" actId="1076"/>
          <ac:picMkLst>
            <pc:docMk/>
            <pc:sldMk cId="305711729" sldId="298"/>
            <ac:picMk id="5" creationId="{7B77BD4D-6EDC-8DFE-AA6A-72C5081D495F}"/>
          </ac:picMkLst>
        </pc:picChg>
        <pc:picChg chg="del">
          <ac:chgData name="Milligan, Drew" userId="ca259595-d208-4eb4-922f-90c9f3b1afc0" providerId="ADAL" clId="{7886E25A-82FE-4FF2-90D9-BB780EF7D4B0}" dt="2024-01-30T21:22:56.764" v="2063" actId="478"/>
          <ac:picMkLst>
            <pc:docMk/>
            <pc:sldMk cId="305711729" sldId="298"/>
            <ac:picMk id="7" creationId="{1FB3150E-F702-9B92-38E0-E727B3664075}"/>
          </ac:picMkLst>
        </pc:picChg>
        <pc:picChg chg="add mod">
          <ac:chgData name="Milligan, Drew" userId="ca259595-d208-4eb4-922f-90c9f3b1afc0" providerId="ADAL" clId="{7886E25A-82FE-4FF2-90D9-BB780EF7D4B0}" dt="2024-01-31T18:02:30.180" v="3525" actId="1076"/>
          <ac:picMkLst>
            <pc:docMk/>
            <pc:sldMk cId="305711729" sldId="298"/>
            <ac:picMk id="8" creationId="{E6C33A40-1ED8-B552-AFDC-F0C891842AE6}"/>
          </ac:picMkLst>
        </pc:picChg>
      </pc:sldChg>
      <pc:sldChg chg="addSp delSp modSp add mod">
        <pc:chgData name="Milligan, Drew" userId="ca259595-d208-4eb4-922f-90c9f3b1afc0" providerId="ADAL" clId="{7886E25A-82FE-4FF2-90D9-BB780EF7D4B0}" dt="2024-01-31T19:05:01.971" v="5333" actId="20577"/>
        <pc:sldMkLst>
          <pc:docMk/>
          <pc:sldMk cId="1974066172" sldId="299"/>
        </pc:sldMkLst>
        <pc:spChg chg="mod">
          <ac:chgData name="Milligan, Drew" userId="ca259595-d208-4eb4-922f-90c9f3b1afc0" providerId="ADAL" clId="{7886E25A-82FE-4FF2-90D9-BB780EF7D4B0}" dt="2024-01-31T18:05:03.756" v="3686" actId="20577"/>
          <ac:spMkLst>
            <pc:docMk/>
            <pc:sldMk cId="1974066172" sldId="299"/>
            <ac:spMk id="2" creationId="{7E4FE0E1-1A31-B668-EDEE-DAFC9A5F3849}"/>
          </ac:spMkLst>
        </pc:spChg>
        <pc:spChg chg="add mod">
          <ac:chgData name="Milligan, Drew" userId="ca259595-d208-4eb4-922f-90c9f3b1afc0" providerId="ADAL" clId="{7886E25A-82FE-4FF2-90D9-BB780EF7D4B0}" dt="2024-01-31T18:21:13.090" v="4067" actId="1076"/>
          <ac:spMkLst>
            <pc:docMk/>
            <pc:sldMk cId="1974066172" sldId="299"/>
            <ac:spMk id="7" creationId="{D1DF9D00-4BD4-9AE7-B46A-65B6328958EC}"/>
          </ac:spMkLst>
        </pc:spChg>
        <pc:spChg chg="add mod">
          <ac:chgData name="Milligan, Drew" userId="ca259595-d208-4eb4-922f-90c9f3b1afc0" providerId="ADAL" clId="{7886E25A-82FE-4FF2-90D9-BB780EF7D4B0}" dt="2024-01-31T18:21:34.076" v="4071" actId="207"/>
          <ac:spMkLst>
            <pc:docMk/>
            <pc:sldMk cId="1974066172" sldId="299"/>
            <ac:spMk id="8" creationId="{927C6425-F1F4-6419-2F5A-BE8218E5132F}"/>
          </ac:spMkLst>
        </pc:spChg>
        <pc:spChg chg="mod">
          <ac:chgData name="Milligan, Drew" userId="ca259595-d208-4eb4-922f-90c9f3b1afc0" providerId="ADAL" clId="{7886E25A-82FE-4FF2-90D9-BB780EF7D4B0}" dt="2024-01-31T19:05:01.971" v="5333" actId="20577"/>
          <ac:spMkLst>
            <pc:docMk/>
            <pc:sldMk cId="1974066172" sldId="299"/>
            <ac:spMk id="9" creationId="{923C342E-C6AA-16BA-D27E-711FDBF4481E}"/>
          </ac:spMkLst>
        </pc:spChg>
        <pc:picChg chg="add mod modCrop">
          <ac:chgData name="Milligan, Drew" userId="ca259595-d208-4eb4-922f-90c9f3b1afc0" providerId="ADAL" clId="{7886E25A-82FE-4FF2-90D9-BB780EF7D4B0}" dt="2024-01-31T18:07:39.012" v="3695" actId="1076"/>
          <ac:picMkLst>
            <pc:docMk/>
            <pc:sldMk cId="1974066172" sldId="299"/>
            <ac:picMk id="5" creationId="{61352BBA-4885-EF01-F631-5BFF0FEF865F}"/>
          </ac:picMkLst>
        </pc:picChg>
        <pc:picChg chg="add del mod">
          <ac:chgData name="Milligan, Drew" userId="ca259595-d208-4eb4-922f-90c9f3b1afc0" providerId="ADAL" clId="{7886E25A-82FE-4FF2-90D9-BB780EF7D4B0}" dt="2024-01-31T18:19:54.588" v="4057" actId="478"/>
          <ac:picMkLst>
            <pc:docMk/>
            <pc:sldMk cId="1974066172" sldId="299"/>
            <ac:picMk id="1026" creationId="{D8BD72FB-1AB7-5319-0CCD-86465EA90DC9}"/>
          </ac:picMkLst>
        </pc:picChg>
      </pc:sldChg>
      <pc:sldChg chg="modSp mod ord">
        <pc:chgData name="Milligan, Drew" userId="ca259595-d208-4eb4-922f-90c9f3b1afc0" providerId="ADAL" clId="{7886E25A-82FE-4FF2-90D9-BB780EF7D4B0}" dt="2024-01-31T19:15:09.290" v="5400"/>
        <pc:sldMkLst>
          <pc:docMk/>
          <pc:sldMk cId="3049340322" sldId="300"/>
        </pc:sldMkLst>
        <pc:spChg chg="mod">
          <ac:chgData name="Milligan, Drew" userId="ca259595-d208-4eb4-922f-90c9f3b1afc0" providerId="ADAL" clId="{7886E25A-82FE-4FF2-90D9-BB780EF7D4B0}" dt="2024-01-31T19:07:29.421" v="5398" actId="1035"/>
          <ac:spMkLst>
            <pc:docMk/>
            <pc:sldMk cId="3049340322" sldId="300"/>
            <ac:spMk id="8" creationId="{EBEA2B35-64AB-D064-9A8E-C3D580E35250}"/>
          </ac:spMkLst>
        </pc:spChg>
      </pc:sldChg>
      <pc:sldChg chg="add del">
        <pc:chgData name="Milligan, Drew" userId="ca259595-d208-4eb4-922f-90c9f3b1afc0" providerId="ADAL" clId="{7886E25A-82FE-4FF2-90D9-BB780EF7D4B0}" dt="2024-01-31T21:54:03.053" v="5938" actId="2696"/>
        <pc:sldMkLst>
          <pc:docMk/>
          <pc:sldMk cId="3947054639" sldId="301"/>
        </pc:sldMkLst>
      </pc:sldChg>
      <pc:sldChg chg="delSp modSp add mod">
        <pc:chgData name="Milligan, Drew" userId="ca259595-d208-4eb4-922f-90c9f3b1afc0" providerId="ADAL" clId="{7886E25A-82FE-4FF2-90D9-BB780EF7D4B0}" dt="2024-01-31T21:41:29.592" v="5937" actId="20577"/>
        <pc:sldMkLst>
          <pc:docMk/>
          <pc:sldMk cId="2653627770" sldId="302"/>
        </pc:sldMkLst>
        <pc:spChg chg="mod">
          <ac:chgData name="Milligan, Drew" userId="ca259595-d208-4eb4-922f-90c9f3b1afc0" providerId="ADAL" clId="{7886E25A-82FE-4FF2-90D9-BB780EF7D4B0}" dt="2024-01-31T19:15:34.886" v="5407" actId="20577"/>
          <ac:spMkLst>
            <pc:docMk/>
            <pc:sldMk cId="2653627770" sldId="302"/>
            <ac:spMk id="2" creationId="{7E4FE0E1-1A31-B668-EDEE-DAFC9A5F3849}"/>
          </ac:spMkLst>
        </pc:spChg>
        <pc:spChg chg="del">
          <ac:chgData name="Milligan, Drew" userId="ca259595-d208-4eb4-922f-90c9f3b1afc0" providerId="ADAL" clId="{7886E25A-82FE-4FF2-90D9-BB780EF7D4B0}" dt="2024-01-31T19:17:09.246" v="5492" actId="478"/>
          <ac:spMkLst>
            <pc:docMk/>
            <pc:sldMk cId="2653627770" sldId="302"/>
            <ac:spMk id="7" creationId="{D1DF9D00-4BD4-9AE7-B46A-65B6328958EC}"/>
          </ac:spMkLst>
        </pc:spChg>
        <pc:spChg chg="del">
          <ac:chgData name="Milligan, Drew" userId="ca259595-d208-4eb4-922f-90c9f3b1afc0" providerId="ADAL" clId="{7886E25A-82FE-4FF2-90D9-BB780EF7D4B0}" dt="2024-01-31T19:17:07.562" v="5491" actId="478"/>
          <ac:spMkLst>
            <pc:docMk/>
            <pc:sldMk cId="2653627770" sldId="302"/>
            <ac:spMk id="8" creationId="{927C6425-F1F4-6419-2F5A-BE8218E5132F}"/>
          </ac:spMkLst>
        </pc:spChg>
        <pc:spChg chg="mod">
          <ac:chgData name="Milligan, Drew" userId="ca259595-d208-4eb4-922f-90c9f3b1afc0" providerId="ADAL" clId="{7886E25A-82FE-4FF2-90D9-BB780EF7D4B0}" dt="2024-01-31T21:41:29.592" v="5937" actId="20577"/>
          <ac:spMkLst>
            <pc:docMk/>
            <pc:sldMk cId="2653627770" sldId="302"/>
            <ac:spMk id="9" creationId="{923C342E-C6AA-16BA-D27E-711FDBF4481E}"/>
          </ac:spMkLst>
        </pc:spChg>
        <pc:picChg chg="del">
          <ac:chgData name="Milligan, Drew" userId="ca259595-d208-4eb4-922f-90c9f3b1afc0" providerId="ADAL" clId="{7886E25A-82FE-4FF2-90D9-BB780EF7D4B0}" dt="2024-01-31T19:16:34.905" v="5490" actId="478"/>
          <ac:picMkLst>
            <pc:docMk/>
            <pc:sldMk cId="2653627770" sldId="302"/>
            <ac:picMk id="5" creationId="{61352BBA-4885-EF01-F631-5BFF0FEF865F}"/>
          </ac:picMkLst>
        </pc:picChg>
      </pc:sldChg>
      <pc:sldChg chg="delSp modSp add mod">
        <pc:chgData name="Milligan, Drew" userId="ca259595-d208-4eb4-922f-90c9f3b1afc0" providerId="ADAL" clId="{7886E25A-82FE-4FF2-90D9-BB780EF7D4B0}" dt="2024-01-31T21:57:21.626" v="5948" actId="20577"/>
        <pc:sldMkLst>
          <pc:docMk/>
          <pc:sldMk cId="720415651" sldId="303"/>
        </pc:sldMkLst>
        <pc:spChg chg="mod">
          <ac:chgData name="Milligan, Drew" userId="ca259595-d208-4eb4-922f-90c9f3b1afc0" providerId="ADAL" clId="{7886E25A-82FE-4FF2-90D9-BB780EF7D4B0}" dt="2024-01-31T19:15:48.203" v="5413" actId="6549"/>
          <ac:spMkLst>
            <pc:docMk/>
            <pc:sldMk cId="720415651" sldId="303"/>
            <ac:spMk id="2" creationId="{7E4FE0E1-1A31-B668-EDEE-DAFC9A5F3849}"/>
          </ac:spMkLst>
        </pc:spChg>
        <pc:spChg chg="del">
          <ac:chgData name="Milligan, Drew" userId="ca259595-d208-4eb4-922f-90c9f3b1afc0" providerId="ADAL" clId="{7886E25A-82FE-4FF2-90D9-BB780EF7D4B0}" dt="2024-01-31T19:17:41.305" v="5495" actId="478"/>
          <ac:spMkLst>
            <pc:docMk/>
            <pc:sldMk cId="720415651" sldId="303"/>
            <ac:spMk id="7" creationId="{D1DF9D00-4BD4-9AE7-B46A-65B6328958EC}"/>
          </ac:spMkLst>
        </pc:spChg>
        <pc:spChg chg="del">
          <ac:chgData name="Milligan, Drew" userId="ca259595-d208-4eb4-922f-90c9f3b1afc0" providerId="ADAL" clId="{7886E25A-82FE-4FF2-90D9-BB780EF7D4B0}" dt="2024-01-31T19:17:42.939" v="5496" actId="478"/>
          <ac:spMkLst>
            <pc:docMk/>
            <pc:sldMk cId="720415651" sldId="303"/>
            <ac:spMk id="8" creationId="{927C6425-F1F4-6419-2F5A-BE8218E5132F}"/>
          </ac:spMkLst>
        </pc:spChg>
        <pc:spChg chg="mod">
          <ac:chgData name="Milligan, Drew" userId="ca259595-d208-4eb4-922f-90c9f3b1afc0" providerId="ADAL" clId="{7886E25A-82FE-4FF2-90D9-BB780EF7D4B0}" dt="2024-01-31T21:57:21.626" v="5948" actId="20577"/>
          <ac:spMkLst>
            <pc:docMk/>
            <pc:sldMk cId="720415651" sldId="303"/>
            <ac:spMk id="9" creationId="{923C342E-C6AA-16BA-D27E-711FDBF4481E}"/>
          </ac:spMkLst>
        </pc:spChg>
        <pc:picChg chg="del">
          <ac:chgData name="Milligan, Drew" userId="ca259595-d208-4eb4-922f-90c9f3b1afc0" providerId="ADAL" clId="{7886E25A-82FE-4FF2-90D9-BB780EF7D4B0}" dt="2024-01-31T19:17:39.533" v="5494" actId="478"/>
          <ac:picMkLst>
            <pc:docMk/>
            <pc:sldMk cId="720415651" sldId="303"/>
            <ac:picMk id="5" creationId="{61352BBA-4885-EF01-F631-5BFF0FEF865F}"/>
          </ac:picMkLst>
        </pc:picChg>
      </pc:sldChg>
      <pc:sldChg chg="modSp mod">
        <pc:chgData name="Milligan, Drew" userId="ca259595-d208-4eb4-922f-90c9f3b1afc0" providerId="ADAL" clId="{7886E25A-82FE-4FF2-90D9-BB780EF7D4B0}" dt="2024-01-31T22:04:36.975" v="6173" actId="20577"/>
        <pc:sldMkLst>
          <pc:docMk/>
          <pc:sldMk cId="1983378877" sldId="304"/>
        </pc:sldMkLst>
        <pc:spChg chg="mod">
          <ac:chgData name="Milligan, Drew" userId="ca259595-d208-4eb4-922f-90c9f3b1afc0" providerId="ADAL" clId="{7886E25A-82FE-4FF2-90D9-BB780EF7D4B0}" dt="2024-01-31T22:04:36.975" v="6173" actId="20577"/>
          <ac:spMkLst>
            <pc:docMk/>
            <pc:sldMk cId="1983378877" sldId="304"/>
            <ac:spMk id="4" creationId="{537F3982-1BDB-F9B7-30C1-08FF430895E8}"/>
          </ac:spMkLst>
        </pc:spChg>
      </pc:sldChg>
      <pc:sldChg chg="modSp mod">
        <pc:chgData name="Milligan, Drew" userId="ca259595-d208-4eb4-922f-90c9f3b1afc0" providerId="ADAL" clId="{7886E25A-82FE-4FF2-90D9-BB780EF7D4B0}" dt="2024-01-31T22:04:56.922" v="6203" actId="20577"/>
        <pc:sldMkLst>
          <pc:docMk/>
          <pc:sldMk cId="286718191" sldId="305"/>
        </pc:sldMkLst>
        <pc:spChg chg="mod">
          <ac:chgData name="Milligan, Drew" userId="ca259595-d208-4eb4-922f-90c9f3b1afc0" providerId="ADAL" clId="{7886E25A-82FE-4FF2-90D9-BB780EF7D4B0}" dt="2024-01-31T22:04:56.922" v="6203" actId="20577"/>
          <ac:spMkLst>
            <pc:docMk/>
            <pc:sldMk cId="286718191" sldId="305"/>
            <ac:spMk id="4" creationId="{537F3982-1BDB-F9B7-30C1-08FF430895E8}"/>
          </ac:spMkLst>
        </pc:spChg>
      </pc:sldChg>
      <pc:sldChg chg="modSp add del mod">
        <pc:chgData name="Milligan, Drew" userId="ca259595-d208-4eb4-922f-90c9f3b1afc0" providerId="ADAL" clId="{7886E25A-82FE-4FF2-90D9-BB780EF7D4B0}" dt="2024-01-31T22:02:33.596" v="5965" actId="2696"/>
        <pc:sldMkLst>
          <pc:docMk/>
          <pc:sldMk cId="715542651" sldId="307"/>
        </pc:sldMkLst>
        <pc:spChg chg="mod">
          <ac:chgData name="Milligan, Drew" userId="ca259595-d208-4eb4-922f-90c9f3b1afc0" providerId="ADAL" clId="{7886E25A-82FE-4FF2-90D9-BB780EF7D4B0}" dt="2024-01-31T22:02:21.801" v="5962" actId="20577"/>
          <ac:spMkLst>
            <pc:docMk/>
            <pc:sldMk cId="715542651" sldId="307"/>
            <ac:spMk id="3" creationId="{8B3656C1-781C-41A7-34E1-1785F2E99CA6}"/>
          </ac:spMkLst>
        </pc:spChg>
        <pc:spChg chg="mod">
          <ac:chgData name="Milligan, Drew" userId="ca259595-d208-4eb4-922f-90c9f3b1afc0" providerId="ADAL" clId="{7886E25A-82FE-4FF2-90D9-BB780EF7D4B0}" dt="2024-01-31T22:02:25.786" v="5964" actId="20577"/>
          <ac:spMkLst>
            <pc:docMk/>
            <pc:sldMk cId="715542651" sldId="307"/>
            <ac:spMk id="4" creationId="{537F3982-1BDB-F9B7-30C1-08FF430895E8}"/>
          </ac:spMkLst>
        </pc:spChg>
      </pc:sldChg>
      <pc:sldChg chg="delSp modSp add del mod">
        <pc:chgData name="Milligan, Drew" userId="ca259595-d208-4eb4-922f-90c9f3b1afc0" providerId="ADAL" clId="{7886E25A-82FE-4FF2-90D9-BB780EF7D4B0}" dt="2024-01-31T22:03:07.835" v="6073" actId="2696"/>
        <pc:sldMkLst>
          <pc:docMk/>
          <pc:sldMk cId="1703965324" sldId="307"/>
        </pc:sldMkLst>
        <pc:spChg chg="del mod">
          <ac:chgData name="Milligan, Drew" userId="ca259595-d208-4eb4-922f-90c9f3b1afc0" providerId="ADAL" clId="{7886E25A-82FE-4FF2-90D9-BB780EF7D4B0}" dt="2024-01-31T22:03:06.612" v="6072"/>
          <ac:spMkLst>
            <pc:docMk/>
            <pc:sldMk cId="1703965324" sldId="307"/>
            <ac:spMk id="3" creationId="{8B3656C1-781C-41A7-34E1-1785F2E99CA6}"/>
          </ac:spMkLst>
        </pc:spChg>
      </pc:sldChg>
      <pc:sldChg chg="addSp delSp modSp add mod ord">
        <pc:chgData name="Milligan, Drew" userId="ca259595-d208-4eb4-922f-90c9f3b1afc0" providerId="ADAL" clId="{7886E25A-82FE-4FF2-90D9-BB780EF7D4B0}" dt="2024-01-31T22:22:59.874" v="6688" actId="1076"/>
        <pc:sldMkLst>
          <pc:docMk/>
          <pc:sldMk cId="3130438321" sldId="307"/>
        </pc:sldMkLst>
        <pc:spChg chg="mod">
          <ac:chgData name="Milligan, Drew" userId="ca259595-d208-4eb4-922f-90c9f3b1afc0" providerId="ADAL" clId="{7886E25A-82FE-4FF2-90D9-BB780EF7D4B0}" dt="2024-01-31T22:03:36.153" v="6119" actId="20577"/>
          <ac:spMkLst>
            <pc:docMk/>
            <pc:sldMk cId="3130438321" sldId="307"/>
            <ac:spMk id="2" creationId="{7E4FE0E1-1A31-B668-EDEE-DAFC9A5F3849}"/>
          </ac:spMkLst>
        </pc:spChg>
        <pc:spChg chg="mod">
          <ac:chgData name="Milligan, Drew" userId="ca259595-d208-4eb4-922f-90c9f3b1afc0" providerId="ADAL" clId="{7886E25A-82FE-4FF2-90D9-BB780EF7D4B0}" dt="2024-01-31T22:03:22.320" v="6090" actId="20577"/>
          <ac:spMkLst>
            <pc:docMk/>
            <pc:sldMk cId="3130438321" sldId="307"/>
            <ac:spMk id="4" creationId="{537F3982-1BDB-F9B7-30C1-08FF430895E8}"/>
          </ac:spMkLst>
        </pc:spChg>
        <pc:spChg chg="del">
          <ac:chgData name="Milligan, Drew" userId="ca259595-d208-4eb4-922f-90c9f3b1afc0" providerId="ADAL" clId="{7886E25A-82FE-4FF2-90D9-BB780EF7D4B0}" dt="2024-01-31T22:03:40.659" v="6120" actId="478"/>
          <ac:spMkLst>
            <pc:docMk/>
            <pc:sldMk cId="3130438321" sldId="307"/>
            <ac:spMk id="8" creationId="{EBEA2B35-64AB-D064-9A8E-C3D580E35250}"/>
          </ac:spMkLst>
        </pc:spChg>
        <pc:picChg chg="add mod">
          <ac:chgData name="Milligan, Drew" userId="ca259595-d208-4eb4-922f-90c9f3b1afc0" providerId="ADAL" clId="{7886E25A-82FE-4FF2-90D9-BB780EF7D4B0}" dt="2024-01-31T22:22:25.831" v="6681"/>
          <ac:picMkLst>
            <pc:docMk/>
            <pc:sldMk cId="3130438321" sldId="307"/>
            <ac:picMk id="3" creationId="{DC8CCC73-7A4A-9041-1CEF-1723E0CF766E}"/>
          </ac:picMkLst>
        </pc:picChg>
        <pc:picChg chg="add mod modCrop">
          <ac:chgData name="Milligan, Drew" userId="ca259595-d208-4eb4-922f-90c9f3b1afc0" providerId="ADAL" clId="{7886E25A-82FE-4FF2-90D9-BB780EF7D4B0}" dt="2024-01-31T22:22:59.874" v="6688" actId="1076"/>
          <ac:picMkLst>
            <pc:docMk/>
            <pc:sldMk cId="3130438321" sldId="307"/>
            <ac:picMk id="5" creationId="{0666CBDF-583C-3B7A-3AE9-92E3E428DF3C}"/>
          </ac:picMkLst>
        </pc:picChg>
      </pc:sldChg>
      <pc:sldChg chg="modSp add mod">
        <pc:chgData name="Milligan, Drew" userId="ca259595-d208-4eb4-922f-90c9f3b1afc0" providerId="ADAL" clId="{7886E25A-82FE-4FF2-90D9-BB780EF7D4B0}" dt="2024-01-31T22:04:46.976" v="6188" actId="20577"/>
        <pc:sldMkLst>
          <pc:docMk/>
          <pc:sldMk cId="640234865" sldId="308"/>
        </pc:sldMkLst>
        <pc:spChg chg="mod">
          <ac:chgData name="Milligan, Drew" userId="ca259595-d208-4eb4-922f-90c9f3b1afc0" providerId="ADAL" clId="{7886E25A-82FE-4FF2-90D9-BB780EF7D4B0}" dt="2024-01-31T22:04:46.976" v="6188" actId="20577"/>
          <ac:spMkLst>
            <pc:docMk/>
            <pc:sldMk cId="640234865" sldId="308"/>
            <ac:spMk id="4" creationId="{537F3982-1BDB-F9B7-30C1-08FF430895E8}"/>
          </ac:spMkLst>
        </pc:spChg>
      </pc:sldChg>
      <pc:sldChg chg="modSp add del mod">
        <pc:chgData name="Milligan, Drew" userId="ca259595-d208-4eb4-922f-90c9f3b1afc0" providerId="ADAL" clId="{7886E25A-82FE-4FF2-90D9-BB780EF7D4B0}" dt="2024-02-01T00:59:33.061" v="6690" actId="47"/>
        <pc:sldMkLst>
          <pc:docMk/>
          <pc:sldMk cId="1413755330" sldId="309"/>
        </pc:sldMkLst>
        <pc:spChg chg="mod">
          <ac:chgData name="Milligan, Drew" userId="ca259595-d208-4eb4-922f-90c9f3b1afc0" providerId="ADAL" clId="{7886E25A-82FE-4FF2-90D9-BB780EF7D4B0}" dt="2024-01-31T22:07:14.082" v="6580" actId="20577"/>
          <ac:spMkLst>
            <pc:docMk/>
            <pc:sldMk cId="1413755330" sldId="309"/>
            <ac:spMk id="2" creationId="{7E4FE0E1-1A31-B668-EDEE-DAFC9A5F3849}"/>
          </ac:spMkLst>
        </pc:spChg>
        <pc:spChg chg="mod">
          <ac:chgData name="Milligan, Drew" userId="ca259595-d208-4eb4-922f-90c9f3b1afc0" providerId="ADAL" clId="{7886E25A-82FE-4FF2-90D9-BB780EF7D4B0}" dt="2024-01-31T22:07:19.767" v="6617" actId="20577"/>
          <ac:spMkLst>
            <pc:docMk/>
            <pc:sldMk cId="1413755330" sldId="309"/>
            <ac:spMk id="9" creationId="{923C342E-C6AA-16BA-D27E-711FDBF4481E}"/>
          </ac:spMkLst>
        </pc:spChg>
      </pc:sldChg>
      <pc:sldChg chg="addSp delSp modSp add mod">
        <pc:chgData name="Milligan, Drew" userId="ca259595-d208-4eb4-922f-90c9f3b1afc0" providerId="ADAL" clId="{7886E25A-82FE-4FF2-90D9-BB780EF7D4B0}" dt="2024-01-31T22:20:32.140" v="6680" actId="1076"/>
        <pc:sldMkLst>
          <pc:docMk/>
          <pc:sldMk cId="2106571318" sldId="310"/>
        </pc:sldMkLst>
        <pc:spChg chg="mod">
          <ac:chgData name="Milligan, Drew" userId="ca259595-d208-4eb4-922f-90c9f3b1afc0" providerId="ADAL" clId="{7886E25A-82FE-4FF2-90D9-BB780EF7D4B0}" dt="2024-01-31T22:19:49.556" v="6669" actId="20577"/>
          <ac:spMkLst>
            <pc:docMk/>
            <pc:sldMk cId="2106571318" sldId="310"/>
            <ac:spMk id="4" creationId="{537F3982-1BDB-F9B7-30C1-08FF430895E8}"/>
          </ac:spMkLst>
        </pc:spChg>
        <pc:spChg chg="del mod">
          <ac:chgData name="Milligan, Drew" userId="ca259595-d208-4eb4-922f-90c9f3b1afc0" providerId="ADAL" clId="{7886E25A-82FE-4FF2-90D9-BB780EF7D4B0}" dt="2024-01-31T22:19:31.344" v="6621" actId="478"/>
          <ac:spMkLst>
            <pc:docMk/>
            <pc:sldMk cId="2106571318" sldId="310"/>
            <ac:spMk id="8" creationId="{5707C4D4-B04C-6EDF-CB9A-E7D0BE99854A}"/>
          </ac:spMkLst>
        </pc:spChg>
        <pc:picChg chg="del">
          <ac:chgData name="Milligan, Drew" userId="ca259595-d208-4eb4-922f-90c9f3b1afc0" providerId="ADAL" clId="{7886E25A-82FE-4FF2-90D9-BB780EF7D4B0}" dt="2024-01-31T22:19:29.470" v="6619" actId="478"/>
          <ac:picMkLst>
            <pc:docMk/>
            <pc:sldMk cId="2106571318" sldId="310"/>
            <ac:picMk id="2" creationId="{7C66C933-71B5-3460-8F8E-CD82A9EF8D2F}"/>
          </ac:picMkLst>
        </pc:picChg>
        <pc:picChg chg="add mod modCrop">
          <ac:chgData name="Milligan, Drew" userId="ca259595-d208-4eb4-922f-90c9f3b1afc0" providerId="ADAL" clId="{7886E25A-82FE-4FF2-90D9-BB780EF7D4B0}" dt="2024-01-31T22:20:32.140" v="6680" actId="1076"/>
          <ac:picMkLst>
            <pc:docMk/>
            <pc:sldMk cId="2106571318" sldId="310"/>
            <ac:picMk id="5" creationId="{D027D10C-0ED3-D22F-65AD-5B8AD522FC3F}"/>
          </ac:picMkLst>
        </pc:picChg>
      </pc:sldChg>
      <pc:sldChg chg="addSp delSp modSp add mod">
        <pc:chgData name="Milligan, Drew" userId="ca259595-d208-4eb4-922f-90c9f3b1afc0" providerId="ADAL" clId="{7886E25A-82FE-4FF2-90D9-BB780EF7D4B0}" dt="2024-02-01T01:09:18.627" v="6720" actId="1076"/>
        <pc:sldMkLst>
          <pc:docMk/>
          <pc:sldMk cId="2166212076" sldId="313"/>
        </pc:sldMkLst>
        <pc:spChg chg="mod">
          <ac:chgData name="Milligan, Drew" userId="ca259595-d208-4eb4-922f-90c9f3b1afc0" providerId="ADAL" clId="{7886E25A-82FE-4FF2-90D9-BB780EF7D4B0}" dt="2024-02-01T00:59:42.754" v="6707" actId="20577"/>
          <ac:spMkLst>
            <pc:docMk/>
            <pc:sldMk cId="2166212076" sldId="313"/>
            <ac:spMk id="2" creationId="{7E4FE0E1-1A31-B668-EDEE-DAFC9A5F3849}"/>
          </ac:spMkLst>
        </pc:spChg>
        <pc:spChg chg="mod">
          <ac:chgData name="Milligan, Drew" userId="ca259595-d208-4eb4-922f-90c9f3b1afc0" providerId="ADAL" clId="{7886E25A-82FE-4FF2-90D9-BB780EF7D4B0}" dt="2024-02-01T01:09:06.858" v="6717" actId="14100"/>
          <ac:spMkLst>
            <pc:docMk/>
            <pc:sldMk cId="2166212076" sldId="313"/>
            <ac:spMk id="9" creationId="{923C342E-C6AA-16BA-D27E-711FDBF4481E}"/>
          </ac:spMkLst>
        </pc:spChg>
        <pc:picChg chg="del">
          <ac:chgData name="Milligan, Drew" userId="ca259595-d208-4eb4-922f-90c9f3b1afc0" providerId="ADAL" clId="{7886E25A-82FE-4FF2-90D9-BB780EF7D4B0}" dt="2024-02-01T00:59:49.267" v="6709" actId="478"/>
          <ac:picMkLst>
            <pc:docMk/>
            <pc:sldMk cId="2166212076" sldId="313"/>
            <ac:picMk id="5" creationId="{F956B069-01BB-BB8B-3DFC-05698603FFE8}"/>
          </ac:picMkLst>
        </pc:picChg>
        <pc:picChg chg="add mod">
          <ac:chgData name="Milligan, Drew" userId="ca259595-d208-4eb4-922f-90c9f3b1afc0" providerId="ADAL" clId="{7886E25A-82FE-4FF2-90D9-BB780EF7D4B0}" dt="2024-02-01T01:09:18.627" v="6720" actId="1076"/>
          <ac:picMkLst>
            <pc:docMk/>
            <pc:sldMk cId="2166212076" sldId="313"/>
            <ac:picMk id="1026" creationId="{A5D65F13-ECBB-A863-BCC5-DF4037B7A503}"/>
          </ac:picMkLst>
        </pc:picChg>
      </pc:sldChg>
      <pc:sldChg chg="modSp mod">
        <pc:chgData name="Milligan, Drew" userId="ca259595-d208-4eb4-922f-90c9f3b1afc0" providerId="ADAL" clId="{7886E25A-82FE-4FF2-90D9-BB780EF7D4B0}" dt="2024-02-01T01:29:50.485" v="6861" actId="1076"/>
        <pc:sldMkLst>
          <pc:docMk/>
          <pc:sldMk cId="3477174944" sldId="314"/>
        </pc:sldMkLst>
        <pc:picChg chg="mod">
          <ac:chgData name="Milligan, Drew" userId="ca259595-d208-4eb4-922f-90c9f3b1afc0" providerId="ADAL" clId="{7886E25A-82FE-4FF2-90D9-BB780EF7D4B0}" dt="2024-02-01T01:29:48.516" v="6859" actId="1076"/>
          <ac:picMkLst>
            <pc:docMk/>
            <pc:sldMk cId="3477174944" sldId="314"/>
            <ac:picMk id="10" creationId="{F2026A9E-8775-217F-9B27-FAA935100159}"/>
          </ac:picMkLst>
        </pc:picChg>
        <pc:picChg chg="mod">
          <ac:chgData name="Milligan, Drew" userId="ca259595-d208-4eb4-922f-90c9f3b1afc0" providerId="ADAL" clId="{7886E25A-82FE-4FF2-90D9-BB780EF7D4B0}" dt="2024-02-01T01:29:50.485" v="6861" actId="1076"/>
          <ac:picMkLst>
            <pc:docMk/>
            <pc:sldMk cId="3477174944" sldId="314"/>
            <ac:picMk id="11" creationId="{E35CA59E-7E48-F214-1721-432C312DA8C8}"/>
          </ac:picMkLst>
        </pc:picChg>
      </pc:sldChg>
    </pc:docChg>
  </pc:docChgLst>
  <pc:docChgLst>
    <pc:chgData name="Hagelberg, Mason Scott" userId="S::mason.hagelberg@okstate.edu::17d6292a-0580-4c46-afea-4888614357c9" providerId="AD" clId="Web-{241ED6EA-2FC7-452B-85DB-338F7BC8FF4C}"/>
    <pc:docChg chg="modSld">
      <pc:chgData name="Hagelberg, Mason Scott" userId="S::mason.hagelberg@okstate.edu::17d6292a-0580-4c46-afea-4888614357c9" providerId="AD" clId="Web-{241ED6EA-2FC7-452B-85DB-338F7BC8FF4C}" dt="2024-02-01T02:00:47.590" v="1" actId="20577"/>
      <pc:docMkLst>
        <pc:docMk/>
      </pc:docMkLst>
      <pc:sldChg chg="modSp">
        <pc:chgData name="Hagelberg, Mason Scott" userId="S::mason.hagelberg@okstate.edu::17d6292a-0580-4c46-afea-4888614357c9" providerId="AD" clId="Web-{241ED6EA-2FC7-452B-85DB-338F7BC8FF4C}" dt="2024-02-01T02:00:47.590" v="1" actId="20577"/>
        <pc:sldMkLst>
          <pc:docMk/>
          <pc:sldMk cId="899797954" sldId="296"/>
        </pc:sldMkLst>
        <pc:spChg chg="mod">
          <ac:chgData name="Hagelberg, Mason Scott" userId="S::mason.hagelberg@okstate.edu::17d6292a-0580-4c46-afea-4888614357c9" providerId="AD" clId="Web-{241ED6EA-2FC7-452B-85DB-338F7BC8FF4C}" dt="2024-02-01T02:00:47.590" v="1" actId="20577"/>
          <ac:spMkLst>
            <pc:docMk/>
            <pc:sldMk cId="899797954" sldId="296"/>
            <ac:spMk id="7" creationId="{5B8893FF-470C-012E-9C1D-FE2B5758E670}"/>
          </ac:spMkLst>
        </pc:spChg>
      </pc:sldChg>
    </pc:docChg>
  </pc:docChgLst>
  <pc:docChgLst>
    <pc:chgData name="Milligan, Drew" userId="ca259595-d208-4eb4-922f-90c9f3b1afc0" providerId="ADAL" clId="{A7E523DE-65B5-425F-8FB1-F9083E3C3322}"/>
    <pc:docChg chg="undo custSel addSld delSld modSld sldOrd">
      <pc:chgData name="Milligan, Drew" userId="ca259595-d208-4eb4-922f-90c9f3b1afc0" providerId="ADAL" clId="{A7E523DE-65B5-425F-8FB1-F9083E3C3322}" dt="2024-01-23T18:08:45.461" v="9492" actId="1076"/>
      <pc:docMkLst>
        <pc:docMk/>
      </pc:docMkLst>
      <pc:sldChg chg="modSp mod">
        <pc:chgData name="Milligan, Drew" userId="ca259595-d208-4eb4-922f-90c9f3b1afc0" providerId="ADAL" clId="{A7E523DE-65B5-425F-8FB1-F9083E3C3322}" dt="2024-01-23T04:33:31.417" v="1053" actId="20577"/>
        <pc:sldMkLst>
          <pc:docMk/>
          <pc:sldMk cId="472649599" sldId="256"/>
        </pc:sldMkLst>
        <pc:spChg chg="mod">
          <ac:chgData name="Milligan, Drew" userId="ca259595-d208-4eb4-922f-90c9f3b1afc0" providerId="ADAL" clId="{A7E523DE-65B5-425F-8FB1-F9083E3C3322}" dt="2024-01-23T04:33:31.417" v="1053" actId="20577"/>
          <ac:spMkLst>
            <pc:docMk/>
            <pc:sldMk cId="472649599" sldId="256"/>
            <ac:spMk id="6" creationId="{FF97413B-094E-D1D0-6D5F-DA975FCECCC4}"/>
          </ac:spMkLst>
        </pc:spChg>
      </pc:sldChg>
      <pc:sldChg chg="delSp modSp del mod">
        <pc:chgData name="Milligan, Drew" userId="ca259595-d208-4eb4-922f-90c9f3b1afc0" providerId="ADAL" clId="{A7E523DE-65B5-425F-8FB1-F9083E3C3322}" dt="2024-01-23T04:32:34.506" v="1032" actId="47"/>
        <pc:sldMkLst>
          <pc:docMk/>
          <pc:sldMk cId="3760505322" sldId="265"/>
        </pc:sldMkLst>
        <pc:spChg chg="del mod">
          <ac:chgData name="Milligan, Drew" userId="ca259595-d208-4eb4-922f-90c9f3b1afc0" providerId="ADAL" clId="{A7E523DE-65B5-425F-8FB1-F9083E3C3322}" dt="2024-01-23T04:32:26.341" v="1031"/>
          <ac:spMkLst>
            <pc:docMk/>
            <pc:sldMk cId="3760505322" sldId="265"/>
            <ac:spMk id="9" creationId="{6C8F6D14-B122-DA15-0C4E-F42A9296D865}"/>
          </ac:spMkLst>
        </pc:spChg>
      </pc:sldChg>
      <pc:sldChg chg="del">
        <pc:chgData name="Milligan, Drew" userId="ca259595-d208-4eb4-922f-90c9f3b1afc0" providerId="ADAL" clId="{A7E523DE-65B5-425F-8FB1-F9083E3C3322}" dt="2024-01-23T04:13:06.032" v="14" actId="2696"/>
        <pc:sldMkLst>
          <pc:docMk/>
          <pc:sldMk cId="2628228781" sldId="268"/>
        </pc:sldMkLst>
      </pc:sldChg>
      <pc:sldChg chg="add del">
        <pc:chgData name="Milligan, Drew" userId="ca259595-d208-4eb4-922f-90c9f3b1afc0" providerId="ADAL" clId="{A7E523DE-65B5-425F-8FB1-F9083E3C3322}" dt="2024-01-23T04:17:07.018" v="220" actId="2890"/>
        <pc:sldMkLst>
          <pc:docMk/>
          <pc:sldMk cId="570266825" sldId="272"/>
        </pc:sldMkLst>
      </pc:sldChg>
      <pc:sldChg chg="modSp add mod ord">
        <pc:chgData name="Milligan, Drew" userId="ca259595-d208-4eb4-922f-90c9f3b1afc0" providerId="ADAL" clId="{A7E523DE-65B5-425F-8FB1-F9083E3C3322}" dt="2024-01-23T05:30:25.594" v="3373" actId="20577"/>
        <pc:sldMkLst>
          <pc:docMk/>
          <pc:sldMk cId="1890711407" sldId="272"/>
        </pc:sldMkLst>
        <pc:spChg chg="mod">
          <ac:chgData name="Milligan, Drew" userId="ca259595-d208-4eb4-922f-90c9f3b1afc0" providerId="ADAL" clId="{A7E523DE-65B5-425F-8FB1-F9083E3C3322}" dt="2024-01-23T05:30:25.594" v="3373" actId="20577"/>
          <ac:spMkLst>
            <pc:docMk/>
            <pc:sldMk cId="1890711407" sldId="272"/>
            <ac:spMk id="9" creationId="{6C8F6D14-B122-DA15-0C4E-F42A9296D865}"/>
          </ac:spMkLst>
        </pc:spChg>
      </pc:sldChg>
      <pc:sldChg chg="modSp add del mod">
        <pc:chgData name="Milligan, Drew" userId="ca259595-d208-4eb4-922f-90c9f3b1afc0" providerId="ADAL" clId="{A7E523DE-65B5-425F-8FB1-F9083E3C3322}" dt="2024-01-23T04:33:41.173" v="1055" actId="47"/>
        <pc:sldMkLst>
          <pc:docMk/>
          <pc:sldMk cId="1088216016" sldId="273"/>
        </pc:sldMkLst>
        <pc:spChg chg="mod">
          <ac:chgData name="Milligan, Drew" userId="ca259595-d208-4eb4-922f-90c9f3b1afc0" providerId="ADAL" clId="{A7E523DE-65B5-425F-8FB1-F9083E3C3322}" dt="2024-01-23T04:33:00.187" v="1035" actId="20577"/>
          <ac:spMkLst>
            <pc:docMk/>
            <pc:sldMk cId="1088216016" sldId="273"/>
            <ac:spMk id="9" creationId="{6C8F6D14-B122-DA15-0C4E-F42A9296D865}"/>
          </ac:spMkLst>
        </pc:spChg>
      </pc:sldChg>
      <pc:sldChg chg="modSp add mod">
        <pc:chgData name="Milligan, Drew" userId="ca259595-d208-4eb4-922f-90c9f3b1afc0" providerId="ADAL" clId="{A7E523DE-65B5-425F-8FB1-F9083E3C3322}" dt="2024-01-23T04:56:41.906" v="1606" actId="1076"/>
        <pc:sldMkLst>
          <pc:docMk/>
          <pc:sldMk cId="3948559231" sldId="273"/>
        </pc:sldMkLst>
        <pc:spChg chg="mod">
          <ac:chgData name="Milligan, Drew" userId="ca259595-d208-4eb4-922f-90c9f3b1afc0" providerId="ADAL" clId="{A7E523DE-65B5-425F-8FB1-F9083E3C3322}" dt="2024-01-23T04:33:55.808" v="1074" actId="20577"/>
          <ac:spMkLst>
            <pc:docMk/>
            <pc:sldMk cId="3948559231" sldId="273"/>
            <ac:spMk id="4" creationId="{F20ABD6A-51D5-F6B3-4286-807A86DEB146}"/>
          </ac:spMkLst>
        </pc:spChg>
        <pc:spChg chg="mod">
          <ac:chgData name="Milligan, Drew" userId="ca259595-d208-4eb4-922f-90c9f3b1afc0" providerId="ADAL" clId="{A7E523DE-65B5-425F-8FB1-F9083E3C3322}" dt="2024-01-23T04:56:41.906" v="1606" actId="1076"/>
          <ac:spMkLst>
            <pc:docMk/>
            <pc:sldMk cId="3948559231" sldId="273"/>
            <ac:spMk id="9" creationId="{6C8F6D14-B122-DA15-0C4E-F42A9296D865}"/>
          </ac:spMkLst>
        </pc:spChg>
      </pc:sldChg>
      <pc:sldChg chg="modSp add mod">
        <pc:chgData name="Milligan, Drew" userId="ca259595-d208-4eb4-922f-90c9f3b1afc0" providerId="ADAL" clId="{A7E523DE-65B5-425F-8FB1-F9083E3C3322}" dt="2024-01-23T05:03:33.185" v="1914" actId="20577"/>
        <pc:sldMkLst>
          <pc:docMk/>
          <pc:sldMk cId="2011376116" sldId="274"/>
        </pc:sldMkLst>
        <pc:spChg chg="mod">
          <ac:chgData name="Milligan, Drew" userId="ca259595-d208-4eb4-922f-90c9f3b1afc0" providerId="ADAL" clId="{A7E523DE-65B5-425F-8FB1-F9083E3C3322}" dt="2024-01-23T04:58:41.908" v="1647" actId="20577"/>
          <ac:spMkLst>
            <pc:docMk/>
            <pc:sldMk cId="2011376116" sldId="274"/>
            <ac:spMk id="4" creationId="{F20ABD6A-51D5-F6B3-4286-807A86DEB146}"/>
          </ac:spMkLst>
        </pc:spChg>
        <pc:spChg chg="mod">
          <ac:chgData name="Milligan, Drew" userId="ca259595-d208-4eb4-922f-90c9f3b1afc0" providerId="ADAL" clId="{A7E523DE-65B5-425F-8FB1-F9083E3C3322}" dt="2024-01-23T05:03:33.185" v="1914" actId="20577"/>
          <ac:spMkLst>
            <pc:docMk/>
            <pc:sldMk cId="2011376116" sldId="274"/>
            <ac:spMk id="9" creationId="{6C8F6D14-B122-DA15-0C4E-F42A9296D865}"/>
          </ac:spMkLst>
        </pc:spChg>
      </pc:sldChg>
      <pc:sldChg chg="modSp add mod">
        <pc:chgData name="Milligan, Drew" userId="ca259595-d208-4eb4-922f-90c9f3b1afc0" providerId="ADAL" clId="{A7E523DE-65B5-425F-8FB1-F9083E3C3322}" dt="2024-01-23T05:07:44.089" v="2213" actId="1076"/>
        <pc:sldMkLst>
          <pc:docMk/>
          <pc:sldMk cId="3286564678" sldId="275"/>
        </pc:sldMkLst>
        <pc:spChg chg="mod">
          <ac:chgData name="Milligan, Drew" userId="ca259595-d208-4eb4-922f-90c9f3b1afc0" providerId="ADAL" clId="{A7E523DE-65B5-425F-8FB1-F9083E3C3322}" dt="2024-01-23T05:04:54.840" v="1992" actId="20577"/>
          <ac:spMkLst>
            <pc:docMk/>
            <pc:sldMk cId="3286564678" sldId="275"/>
            <ac:spMk id="4" creationId="{F20ABD6A-51D5-F6B3-4286-807A86DEB146}"/>
          </ac:spMkLst>
        </pc:spChg>
        <pc:spChg chg="mod">
          <ac:chgData name="Milligan, Drew" userId="ca259595-d208-4eb4-922f-90c9f3b1afc0" providerId="ADAL" clId="{A7E523DE-65B5-425F-8FB1-F9083E3C3322}" dt="2024-01-23T05:07:44.089" v="2213" actId="1076"/>
          <ac:spMkLst>
            <pc:docMk/>
            <pc:sldMk cId="3286564678" sldId="275"/>
            <ac:spMk id="9" creationId="{6C8F6D14-B122-DA15-0C4E-F42A9296D865}"/>
          </ac:spMkLst>
        </pc:spChg>
      </pc:sldChg>
      <pc:sldChg chg="modSp add mod">
        <pc:chgData name="Milligan, Drew" userId="ca259595-d208-4eb4-922f-90c9f3b1afc0" providerId="ADAL" clId="{A7E523DE-65B5-425F-8FB1-F9083E3C3322}" dt="2024-01-23T07:46:36.344" v="9365" actId="33524"/>
        <pc:sldMkLst>
          <pc:docMk/>
          <pc:sldMk cId="2264923553" sldId="276"/>
        </pc:sldMkLst>
        <pc:spChg chg="mod">
          <ac:chgData name="Milligan, Drew" userId="ca259595-d208-4eb4-922f-90c9f3b1afc0" providerId="ADAL" clId="{A7E523DE-65B5-425F-8FB1-F9083E3C3322}" dt="2024-01-23T06:16:20.839" v="6246" actId="20577"/>
          <ac:spMkLst>
            <pc:docMk/>
            <pc:sldMk cId="2264923553" sldId="276"/>
            <ac:spMk id="4" creationId="{F20ABD6A-51D5-F6B3-4286-807A86DEB146}"/>
          </ac:spMkLst>
        </pc:spChg>
        <pc:spChg chg="mod">
          <ac:chgData name="Milligan, Drew" userId="ca259595-d208-4eb4-922f-90c9f3b1afc0" providerId="ADAL" clId="{A7E523DE-65B5-425F-8FB1-F9083E3C3322}" dt="2024-01-23T07:46:36.344" v="9365" actId="33524"/>
          <ac:spMkLst>
            <pc:docMk/>
            <pc:sldMk cId="2264923553" sldId="276"/>
            <ac:spMk id="9" creationId="{6C8F6D14-B122-DA15-0C4E-F42A9296D865}"/>
          </ac:spMkLst>
        </pc:spChg>
      </pc:sldChg>
      <pc:sldChg chg="del">
        <pc:chgData name="Milligan, Drew" userId="ca259595-d208-4eb4-922f-90c9f3b1afc0" providerId="ADAL" clId="{A7E523DE-65B5-425F-8FB1-F9083E3C3322}" dt="2024-01-23T04:13:11.766" v="15" actId="2696"/>
        <pc:sldMkLst>
          <pc:docMk/>
          <pc:sldMk cId="1671489973" sldId="277"/>
        </pc:sldMkLst>
      </pc:sldChg>
      <pc:sldChg chg="modSp add mod">
        <pc:chgData name="Milligan, Drew" userId="ca259595-d208-4eb4-922f-90c9f3b1afc0" providerId="ADAL" clId="{A7E523DE-65B5-425F-8FB1-F9083E3C3322}" dt="2024-01-23T18:08:45.461" v="9492" actId="1076"/>
        <pc:sldMkLst>
          <pc:docMk/>
          <pc:sldMk cId="2961606890" sldId="277"/>
        </pc:sldMkLst>
        <pc:spChg chg="mod">
          <ac:chgData name="Milligan, Drew" userId="ca259595-d208-4eb4-922f-90c9f3b1afc0" providerId="ADAL" clId="{A7E523DE-65B5-425F-8FB1-F9083E3C3322}" dt="2024-01-23T06:08:41.206" v="5607" actId="6549"/>
          <ac:spMkLst>
            <pc:docMk/>
            <pc:sldMk cId="2961606890" sldId="277"/>
            <ac:spMk id="4" creationId="{F20ABD6A-51D5-F6B3-4286-807A86DEB146}"/>
          </ac:spMkLst>
        </pc:spChg>
        <pc:spChg chg="mod">
          <ac:chgData name="Milligan, Drew" userId="ca259595-d208-4eb4-922f-90c9f3b1afc0" providerId="ADAL" clId="{A7E523DE-65B5-425F-8FB1-F9083E3C3322}" dt="2024-01-23T18:08:45.461" v="9492" actId="1076"/>
          <ac:spMkLst>
            <pc:docMk/>
            <pc:sldMk cId="2961606890" sldId="277"/>
            <ac:spMk id="9" creationId="{6C8F6D14-B122-DA15-0C4E-F42A9296D865}"/>
          </ac:spMkLst>
        </pc:spChg>
      </pc:sldChg>
      <pc:sldChg chg="del">
        <pc:chgData name="Milligan, Drew" userId="ca259595-d208-4eb4-922f-90c9f3b1afc0" providerId="ADAL" clId="{A7E523DE-65B5-425F-8FB1-F9083E3C3322}" dt="2024-01-23T04:12:52.548" v="12" actId="2696"/>
        <pc:sldMkLst>
          <pc:docMk/>
          <pc:sldMk cId="84873023" sldId="278"/>
        </pc:sldMkLst>
      </pc:sldChg>
      <pc:sldChg chg="modSp add mod">
        <pc:chgData name="Milligan, Drew" userId="ca259595-d208-4eb4-922f-90c9f3b1afc0" providerId="ADAL" clId="{A7E523DE-65B5-425F-8FB1-F9083E3C3322}" dt="2024-01-23T06:09:21.063" v="5679" actId="20577"/>
        <pc:sldMkLst>
          <pc:docMk/>
          <pc:sldMk cId="583455491" sldId="278"/>
        </pc:sldMkLst>
        <pc:spChg chg="mod">
          <ac:chgData name="Milligan, Drew" userId="ca259595-d208-4eb4-922f-90c9f3b1afc0" providerId="ADAL" clId="{A7E523DE-65B5-425F-8FB1-F9083E3C3322}" dt="2024-01-23T05:30:17.961" v="3367" actId="20577"/>
          <ac:spMkLst>
            <pc:docMk/>
            <pc:sldMk cId="583455491" sldId="278"/>
            <ac:spMk id="4" creationId="{F20ABD6A-51D5-F6B3-4286-807A86DEB146}"/>
          </ac:spMkLst>
        </pc:spChg>
        <pc:spChg chg="mod">
          <ac:chgData name="Milligan, Drew" userId="ca259595-d208-4eb4-922f-90c9f3b1afc0" providerId="ADAL" clId="{A7E523DE-65B5-425F-8FB1-F9083E3C3322}" dt="2024-01-23T06:09:21.063" v="5679" actId="20577"/>
          <ac:spMkLst>
            <pc:docMk/>
            <pc:sldMk cId="583455491" sldId="278"/>
            <ac:spMk id="9" creationId="{6C8F6D14-B122-DA15-0C4E-F42A9296D865}"/>
          </ac:spMkLst>
        </pc:spChg>
      </pc:sldChg>
      <pc:sldChg chg="modSp add mod ord">
        <pc:chgData name="Milligan, Drew" userId="ca259595-d208-4eb4-922f-90c9f3b1afc0" providerId="ADAL" clId="{A7E523DE-65B5-425F-8FB1-F9083E3C3322}" dt="2024-01-23T06:26:57.988" v="7015" actId="1076"/>
        <pc:sldMkLst>
          <pc:docMk/>
          <pc:sldMk cId="682474813" sldId="279"/>
        </pc:sldMkLst>
        <pc:spChg chg="mod">
          <ac:chgData name="Milligan, Drew" userId="ca259595-d208-4eb4-922f-90c9f3b1afc0" providerId="ADAL" clId="{A7E523DE-65B5-425F-8FB1-F9083E3C3322}" dt="2024-01-23T05:09:53.927" v="2271" actId="6549"/>
          <ac:spMkLst>
            <pc:docMk/>
            <pc:sldMk cId="682474813" sldId="279"/>
            <ac:spMk id="4" creationId="{F20ABD6A-51D5-F6B3-4286-807A86DEB146}"/>
          </ac:spMkLst>
        </pc:spChg>
        <pc:spChg chg="mod">
          <ac:chgData name="Milligan, Drew" userId="ca259595-d208-4eb4-922f-90c9f3b1afc0" providerId="ADAL" clId="{A7E523DE-65B5-425F-8FB1-F9083E3C3322}" dt="2024-01-23T06:26:57.988" v="7015" actId="1076"/>
          <ac:spMkLst>
            <pc:docMk/>
            <pc:sldMk cId="682474813" sldId="279"/>
            <ac:spMk id="9" creationId="{6C8F6D14-B122-DA15-0C4E-F42A9296D865}"/>
          </ac:spMkLst>
        </pc:spChg>
      </pc:sldChg>
      <pc:sldChg chg="del">
        <pc:chgData name="Milligan, Drew" userId="ca259595-d208-4eb4-922f-90c9f3b1afc0" providerId="ADAL" clId="{A7E523DE-65B5-425F-8FB1-F9083E3C3322}" dt="2024-01-23T04:12:49.811" v="11" actId="2696"/>
        <pc:sldMkLst>
          <pc:docMk/>
          <pc:sldMk cId="4142214443" sldId="279"/>
        </pc:sldMkLst>
      </pc:sldChg>
      <pc:sldChg chg="modSp add mod">
        <pc:chgData name="Milligan, Drew" userId="ca259595-d208-4eb4-922f-90c9f3b1afc0" providerId="ADAL" clId="{A7E523DE-65B5-425F-8FB1-F9083E3C3322}" dt="2024-01-23T05:29:40.218" v="3287" actId="1076"/>
        <pc:sldMkLst>
          <pc:docMk/>
          <pc:sldMk cId="3428676172" sldId="280"/>
        </pc:sldMkLst>
        <pc:spChg chg="mod">
          <ac:chgData name="Milligan, Drew" userId="ca259595-d208-4eb4-922f-90c9f3b1afc0" providerId="ADAL" clId="{A7E523DE-65B5-425F-8FB1-F9083E3C3322}" dt="2024-01-23T05:15:38.912" v="3051" actId="20577"/>
          <ac:spMkLst>
            <pc:docMk/>
            <pc:sldMk cId="3428676172" sldId="280"/>
            <ac:spMk id="4" creationId="{F20ABD6A-51D5-F6B3-4286-807A86DEB146}"/>
          </ac:spMkLst>
        </pc:spChg>
        <pc:spChg chg="mod">
          <ac:chgData name="Milligan, Drew" userId="ca259595-d208-4eb4-922f-90c9f3b1afc0" providerId="ADAL" clId="{A7E523DE-65B5-425F-8FB1-F9083E3C3322}" dt="2024-01-23T05:29:40.218" v="3287" actId="1076"/>
          <ac:spMkLst>
            <pc:docMk/>
            <pc:sldMk cId="3428676172" sldId="280"/>
            <ac:spMk id="9" creationId="{6C8F6D14-B122-DA15-0C4E-F42A9296D865}"/>
          </ac:spMkLst>
        </pc:spChg>
      </pc:sldChg>
      <pc:sldChg chg="del">
        <pc:chgData name="Milligan, Drew" userId="ca259595-d208-4eb4-922f-90c9f3b1afc0" providerId="ADAL" clId="{A7E523DE-65B5-425F-8FB1-F9083E3C3322}" dt="2024-01-23T04:13:02.068" v="13" actId="2696"/>
        <pc:sldMkLst>
          <pc:docMk/>
          <pc:sldMk cId="3655443592" sldId="280"/>
        </pc:sldMkLst>
      </pc:sldChg>
      <pc:sldChg chg="modSp del mod">
        <pc:chgData name="Milligan, Drew" userId="ca259595-d208-4eb4-922f-90c9f3b1afc0" providerId="ADAL" clId="{A7E523DE-65B5-425F-8FB1-F9083E3C3322}" dt="2024-01-23T04:13:23.786" v="17" actId="2696"/>
        <pc:sldMkLst>
          <pc:docMk/>
          <pc:sldMk cId="2928121637" sldId="281"/>
        </pc:sldMkLst>
        <pc:spChg chg="mod">
          <ac:chgData name="Milligan, Drew" userId="ca259595-d208-4eb4-922f-90c9f3b1afc0" providerId="ADAL" clId="{A7E523DE-65B5-425F-8FB1-F9083E3C3322}" dt="2024-01-23T04:13:20.450" v="16" actId="20577"/>
          <ac:spMkLst>
            <pc:docMk/>
            <pc:sldMk cId="2928121637" sldId="281"/>
            <ac:spMk id="9" creationId="{6C8F6D14-B122-DA15-0C4E-F42A9296D865}"/>
          </ac:spMkLst>
        </pc:spChg>
      </pc:sldChg>
    </pc:docChg>
  </pc:docChgLst>
  <pc:docChgLst>
    <pc:chgData name="Swanson, Spencer" userId="S::spswans@okstate.edu::e4dd144f-a698-46a7-b021-2927eec500e5" providerId="AD" clId="Web-{68040F9F-A906-6A9C-72F0-38FE93E58B31}"/>
    <pc:docChg chg="modSld">
      <pc:chgData name="Swanson, Spencer" userId="S::spswans@okstate.edu::e4dd144f-a698-46a7-b021-2927eec500e5" providerId="AD" clId="Web-{68040F9F-A906-6A9C-72F0-38FE93E58B31}" dt="2024-01-25T02:16:21.081" v="1436" actId="20577"/>
      <pc:docMkLst>
        <pc:docMk/>
      </pc:docMkLst>
      <pc:sldChg chg="addSp delSp modSp">
        <pc:chgData name="Swanson, Spencer" userId="S::spswans@okstate.edu::e4dd144f-a698-46a7-b021-2927eec500e5" providerId="AD" clId="Web-{68040F9F-A906-6A9C-72F0-38FE93E58B31}" dt="2024-01-25T01:09:03.544" v="800" actId="20577"/>
        <pc:sldMkLst>
          <pc:docMk/>
          <pc:sldMk cId="1447809778" sldId="278"/>
        </pc:sldMkLst>
        <pc:spChg chg="del mod">
          <ac:chgData name="Swanson, Spencer" userId="S::spswans@okstate.edu::e4dd144f-a698-46a7-b021-2927eec500e5" providerId="AD" clId="Web-{68040F9F-A906-6A9C-72F0-38FE93E58B31}" dt="2024-01-25T00:11:01.697" v="2"/>
          <ac:spMkLst>
            <pc:docMk/>
            <pc:sldMk cId="1447809778" sldId="278"/>
            <ac:spMk id="2" creationId="{CE881A74-948B-4967-0F09-6DFBCF8F3E9F}"/>
          </ac:spMkLst>
        </pc:spChg>
        <pc:spChg chg="add mod">
          <ac:chgData name="Swanson, Spencer" userId="S::spswans@okstate.edu::e4dd144f-a698-46a7-b021-2927eec500e5" providerId="AD" clId="Web-{68040F9F-A906-6A9C-72F0-38FE93E58B31}" dt="2024-01-25T01:09:03.544" v="800" actId="20577"/>
          <ac:spMkLst>
            <pc:docMk/>
            <pc:sldMk cId="1447809778" sldId="278"/>
            <ac:spMk id="3" creationId="{5503E117-E312-0D11-93D0-E375562C3A9A}"/>
          </ac:spMkLst>
        </pc:spChg>
      </pc:sldChg>
      <pc:sldChg chg="addSp delSp modSp">
        <pc:chgData name="Swanson, Spencer" userId="S::spswans@okstate.edu::e4dd144f-a698-46a7-b021-2927eec500e5" providerId="AD" clId="Web-{68040F9F-A906-6A9C-72F0-38FE93E58B31}" dt="2024-01-25T02:16:21.081" v="1436" actId="20577"/>
        <pc:sldMkLst>
          <pc:docMk/>
          <pc:sldMk cId="766385051" sldId="292"/>
        </pc:sldMkLst>
        <pc:spChg chg="add del mod">
          <ac:chgData name="Swanson, Spencer" userId="S::spswans@okstate.edu::e4dd144f-a698-46a7-b021-2927eec500e5" providerId="AD" clId="Web-{68040F9F-A906-6A9C-72F0-38FE93E58B31}" dt="2024-01-25T01:28:10.315" v="808"/>
          <ac:spMkLst>
            <pc:docMk/>
            <pc:sldMk cId="766385051" sldId="292"/>
            <ac:spMk id="2" creationId="{EB37BC9C-7770-4111-1917-7BBAD226E186}"/>
          </ac:spMkLst>
        </pc:spChg>
        <pc:spChg chg="add mod">
          <ac:chgData name="Swanson, Spencer" userId="S::spswans@okstate.edu::e4dd144f-a698-46a7-b021-2927eec500e5" providerId="AD" clId="Web-{68040F9F-A906-6A9C-72F0-38FE93E58B31}" dt="2024-01-25T02:16:21.081" v="1436" actId="20577"/>
          <ac:spMkLst>
            <pc:docMk/>
            <pc:sldMk cId="766385051" sldId="292"/>
            <ac:spMk id="3" creationId="{8B3656C1-781C-41A7-34E1-1785F2E99CA6}"/>
          </ac:spMkLst>
        </pc:spChg>
        <pc:spChg chg="del mod">
          <ac:chgData name="Swanson, Spencer" userId="S::spswans@okstate.edu::e4dd144f-a698-46a7-b021-2927eec500e5" providerId="AD" clId="Web-{68040F9F-A906-6A9C-72F0-38FE93E58B31}" dt="2024-01-25T01:20:08.628" v="805"/>
          <ac:spMkLst>
            <pc:docMk/>
            <pc:sldMk cId="766385051" sldId="292"/>
            <ac:spMk id="9" creationId="{923C342E-C6AA-16BA-D27E-711FDBF4481E}"/>
          </ac:spMkLst>
        </pc:spChg>
      </pc:sldChg>
    </pc:docChg>
  </pc:docChgLst>
  <pc:docChgLst>
    <pc:chgData name="Mullarkey, Craig William" userId="S::cmullar@okstate.edu::ea31dc52-75c9-4f84-b258-735044390030" providerId="AD" clId="Web-{E0AC2FE0-F191-465E-B1F1-01FF813D928B}"/>
    <pc:docChg chg="modSld">
      <pc:chgData name="Mullarkey, Craig William" userId="S::cmullar@okstate.edu::ea31dc52-75c9-4f84-b258-735044390030" providerId="AD" clId="Web-{E0AC2FE0-F191-465E-B1F1-01FF813D928B}" dt="2024-02-01T00:45:24.276" v="381" actId="20577"/>
      <pc:docMkLst>
        <pc:docMk/>
      </pc:docMkLst>
      <pc:sldChg chg="modSp">
        <pc:chgData name="Mullarkey, Craig William" userId="S::cmullar@okstate.edu::ea31dc52-75c9-4f84-b258-735044390030" providerId="AD" clId="Web-{E0AC2FE0-F191-465E-B1F1-01FF813D928B}" dt="2024-02-01T00:45:24.276" v="381" actId="20577"/>
        <pc:sldMkLst>
          <pc:docMk/>
          <pc:sldMk cId="924777755" sldId="280"/>
        </pc:sldMkLst>
        <pc:spChg chg="mod">
          <ac:chgData name="Mullarkey, Craig William" userId="S::cmullar@okstate.edu::ea31dc52-75c9-4f84-b258-735044390030" providerId="AD" clId="Web-{E0AC2FE0-F191-465E-B1F1-01FF813D928B}" dt="2024-02-01T00:45:24.276" v="381" actId="20577"/>
          <ac:spMkLst>
            <pc:docMk/>
            <pc:sldMk cId="924777755" sldId="280"/>
            <ac:spMk id="3" creationId="{47F490EA-37C8-0FF2-9F80-705C1F7371AE}"/>
          </ac:spMkLst>
        </pc:spChg>
      </pc:sldChg>
      <pc:sldChg chg="delSp modSp">
        <pc:chgData name="Mullarkey, Craig William" userId="S::cmullar@okstate.edu::ea31dc52-75c9-4f84-b258-735044390030" providerId="AD" clId="Web-{E0AC2FE0-F191-465E-B1F1-01FF813D928B}" dt="2024-02-01T00:39:19.748" v="276"/>
        <pc:sldMkLst>
          <pc:docMk/>
          <pc:sldMk cId="1413755330" sldId="309"/>
        </pc:sldMkLst>
        <pc:spChg chg="mod">
          <ac:chgData name="Mullarkey, Craig William" userId="S::cmullar@okstate.edu::ea31dc52-75c9-4f84-b258-735044390030" providerId="AD" clId="Web-{E0AC2FE0-F191-465E-B1F1-01FF813D928B}" dt="2024-02-01T00:37:47.854" v="263" actId="20577"/>
          <ac:spMkLst>
            <pc:docMk/>
            <pc:sldMk cId="1413755330" sldId="309"/>
            <ac:spMk id="4" creationId="{537F3982-1BDB-F9B7-30C1-08FF430895E8}"/>
          </ac:spMkLst>
        </pc:spChg>
        <pc:spChg chg="del mod">
          <ac:chgData name="Mullarkey, Craig William" userId="S::cmullar@okstate.edu::ea31dc52-75c9-4f84-b258-735044390030" providerId="AD" clId="Web-{E0AC2FE0-F191-465E-B1F1-01FF813D928B}" dt="2024-02-01T00:39:19.748" v="276"/>
          <ac:spMkLst>
            <pc:docMk/>
            <pc:sldMk cId="1413755330" sldId="309"/>
            <ac:spMk id="9" creationId="{923C342E-C6AA-16BA-D27E-711FDBF4481E}"/>
          </ac:spMkLst>
        </pc:spChg>
        <pc:picChg chg="del">
          <ac:chgData name="Mullarkey, Craig William" userId="S::cmullar@okstate.edu::ea31dc52-75c9-4f84-b258-735044390030" providerId="AD" clId="Web-{E0AC2FE0-F191-465E-B1F1-01FF813D928B}" dt="2024-02-01T00:37:49.151" v="264"/>
          <ac:picMkLst>
            <pc:docMk/>
            <pc:sldMk cId="1413755330" sldId="309"/>
            <ac:picMk id="5" creationId="{F956B069-01BB-BB8B-3DFC-05698603FFE8}"/>
          </ac:picMkLst>
        </pc:picChg>
      </pc:sldChg>
    </pc:docChg>
  </pc:docChgLst>
  <pc:docChgLst>
    <pc:chgData name="Krieg, Will" userId="S::wkrieg@okstate.edu::6ccc6d81-0c7b-4ddd-96b5-00170b83c1bc" providerId="AD" clId="Web-{5343B303-6147-4F10-9D80-F43871E0AA03}"/>
    <pc:docChg chg="modSld">
      <pc:chgData name="Krieg, Will" userId="S::wkrieg@okstate.edu::6ccc6d81-0c7b-4ddd-96b5-00170b83c1bc" providerId="AD" clId="Web-{5343B303-6147-4F10-9D80-F43871E0AA03}" dt="2023-01-19T20:10:05.074" v="1" actId="20577"/>
      <pc:docMkLst>
        <pc:docMk/>
      </pc:docMkLst>
      <pc:sldChg chg="modSp">
        <pc:chgData name="Krieg, Will" userId="S::wkrieg@okstate.edu::6ccc6d81-0c7b-4ddd-96b5-00170b83c1bc" providerId="AD" clId="Web-{5343B303-6147-4F10-9D80-F43871E0AA03}" dt="2023-01-19T20:10:05.074" v="1" actId="20577"/>
        <pc:sldMkLst>
          <pc:docMk/>
          <pc:sldMk cId="2110024850" sldId="264"/>
        </pc:sldMkLst>
        <pc:spChg chg="mod">
          <ac:chgData name="Krieg, Will" userId="S::wkrieg@okstate.edu::6ccc6d81-0c7b-4ddd-96b5-00170b83c1bc" providerId="AD" clId="Web-{5343B303-6147-4F10-9D80-F43871E0AA03}" dt="2023-01-19T20:10:05.074" v="1" actId="20577"/>
          <ac:spMkLst>
            <pc:docMk/>
            <pc:sldMk cId="2110024850" sldId="264"/>
            <ac:spMk id="9" creationId="{6C8F6D14-B122-DA15-0C4E-F42A9296D865}"/>
          </ac:spMkLst>
        </pc:spChg>
      </pc:sldChg>
    </pc:docChg>
  </pc:docChgLst>
  <pc:docChgLst>
    <pc:chgData name="Milligan, Drew" userId="S::drew.milligan@okstate.edu::ca259595-d208-4eb4-922f-90c9f3b1afc0" providerId="AD" clId="Web-{F8E157BF-A11D-4318-ABFE-CFFAE895E26F}"/>
    <pc:docChg chg="modSld">
      <pc:chgData name="Milligan, Drew" userId="S::drew.milligan@okstate.edu::ca259595-d208-4eb4-922f-90c9f3b1afc0" providerId="AD" clId="Web-{F8E157BF-A11D-4318-ABFE-CFFAE895E26F}" dt="2023-08-24T21:59:14.503" v="143" actId="20577"/>
      <pc:docMkLst>
        <pc:docMk/>
      </pc:docMkLst>
      <pc:sldChg chg="modSp">
        <pc:chgData name="Milligan, Drew" userId="S::drew.milligan@okstate.edu::ca259595-d208-4eb4-922f-90c9f3b1afc0" providerId="AD" clId="Web-{F8E157BF-A11D-4318-ABFE-CFFAE895E26F}" dt="2023-08-24T21:54:32.945" v="0" actId="20577"/>
        <pc:sldMkLst>
          <pc:docMk/>
          <pc:sldMk cId="472649599" sldId="256"/>
        </pc:sldMkLst>
        <pc:spChg chg="mod">
          <ac:chgData name="Milligan, Drew" userId="S::drew.milligan@okstate.edu::ca259595-d208-4eb4-922f-90c9f3b1afc0" providerId="AD" clId="Web-{F8E157BF-A11D-4318-ABFE-CFFAE895E26F}" dt="2023-08-24T21:54:32.945" v="0" actId="20577"/>
          <ac:spMkLst>
            <pc:docMk/>
            <pc:sldMk cId="472649599" sldId="256"/>
            <ac:spMk id="6" creationId="{FF97413B-094E-D1D0-6D5F-DA975FCECCC4}"/>
          </ac:spMkLst>
        </pc:spChg>
      </pc:sldChg>
      <pc:sldChg chg="modSp">
        <pc:chgData name="Milligan, Drew" userId="S::drew.milligan@okstate.edu::ca259595-d208-4eb4-922f-90c9f3b1afc0" providerId="AD" clId="Web-{F8E157BF-A11D-4318-ABFE-CFFAE895E26F}" dt="2023-08-24T21:57:18.171" v="75" actId="20577"/>
        <pc:sldMkLst>
          <pc:docMk/>
          <pc:sldMk cId="2628228781" sldId="268"/>
        </pc:sldMkLst>
        <pc:spChg chg="mod">
          <ac:chgData name="Milligan, Drew" userId="S::drew.milligan@okstate.edu::ca259595-d208-4eb4-922f-90c9f3b1afc0" providerId="AD" clId="Web-{F8E157BF-A11D-4318-ABFE-CFFAE895E26F}" dt="2023-08-24T21:57:18.171" v="75" actId="20577"/>
          <ac:spMkLst>
            <pc:docMk/>
            <pc:sldMk cId="2628228781" sldId="268"/>
            <ac:spMk id="9" creationId="{6C8F6D14-B122-DA15-0C4E-F42A9296D865}"/>
          </ac:spMkLst>
        </pc:spChg>
      </pc:sldChg>
      <pc:sldChg chg="modSp">
        <pc:chgData name="Milligan, Drew" userId="S::drew.milligan@okstate.edu::ca259595-d208-4eb4-922f-90c9f3b1afc0" providerId="AD" clId="Web-{F8E157BF-A11D-4318-ABFE-CFFAE895E26F}" dt="2023-08-24T21:59:14.503" v="143" actId="20577"/>
        <pc:sldMkLst>
          <pc:docMk/>
          <pc:sldMk cId="1671489973" sldId="277"/>
        </pc:sldMkLst>
        <pc:spChg chg="mod">
          <ac:chgData name="Milligan, Drew" userId="S::drew.milligan@okstate.edu::ca259595-d208-4eb4-922f-90c9f3b1afc0" providerId="AD" clId="Web-{F8E157BF-A11D-4318-ABFE-CFFAE895E26F}" dt="2023-08-24T21:58:02.344" v="88" actId="20577"/>
          <ac:spMkLst>
            <pc:docMk/>
            <pc:sldMk cId="1671489973" sldId="277"/>
            <ac:spMk id="4" creationId="{F20ABD6A-51D5-F6B3-4286-807A86DEB146}"/>
          </ac:spMkLst>
        </pc:spChg>
        <pc:spChg chg="mod">
          <ac:chgData name="Milligan, Drew" userId="S::drew.milligan@okstate.edu::ca259595-d208-4eb4-922f-90c9f3b1afc0" providerId="AD" clId="Web-{F8E157BF-A11D-4318-ABFE-CFFAE895E26F}" dt="2023-08-24T21:59:14.503" v="143" actId="20577"/>
          <ac:spMkLst>
            <pc:docMk/>
            <pc:sldMk cId="1671489973" sldId="277"/>
            <ac:spMk id="9" creationId="{6C8F6D14-B122-DA15-0C4E-F42A9296D865}"/>
          </ac:spMkLst>
        </pc:spChg>
      </pc:sldChg>
      <pc:sldChg chg="modSp">
        <pc:chgData name="Milligan, Drew" userId="S::drew.milligan@okstate.edu::ca259595-d208-4eb4-922f-90c9f3b1afc0" providerId="AD" clId="Web-{F8E157BF-A11D-4318-ABFE-CFFAE895E26F}" dt="2023-08-24T21:55:00.759" v="27" actId="20577"/>
        <pc:sldMkLst>
          <pc:docMk/>
          <pc:sldMk cId="4142214443" sldId="279"/>
        </pc:sldMkLst>
        <pc:spChg chg="mod">
          <ac:chgData name="Milligan, Drew" userId="S::drew.milligan@okstate.edu::ca259595-d208-4eb4-922f-90c9f3b1afc0" providerId="AD" clId="Web-{F8E157BF-A11D-4318-ABFE-CFFAE895E26F}" dt="2023-08-24T21:55:00.759" v="27" actId="20577"/>
          <ac:spMkLst>
            <pc:docMk/>
            <pc:sldMk cId="4142214443" sldId="279"/>
            <ac:spMk id="4" creationId="{F20ABD6A-51D5-F6B3-4286-807A86DEB146}"/>
          </ac:spMkLst>
        </pc:spChg>
        <pc:spChg chg="mod">
          <ac:chgData name="Milligan, Drew" userId="S::drew.milligan@okstate.edu::ca259595-d208-4eb4-922f-90c9f3b1afc0" providerId="AD" clId="Web-{F8E157BF-A11D-4318-ABFE-CFFAE895E26F}" dt="2023-08-24T21:54:55.321" v="25" actId="20577"/>
          <ac:spMkLst>
            <pc:docMk/>
            <pc:sldMk cId="4142214443" sldId="279"/>
            <ac:spMk id="9" creationId="{6C8F6D14-B122-DA15-0C4E-F42A9296D865}"/>
          </ac:spMkLst>
        </pc:spChg>
      </pc:sldChg>
      <pc:sldChg chg="modSp">
        <pc:chgData name="Milligan, Drew" userId="S::drew.milligan@okstate.edu::ca259595-d208-4eb4-922f-90c9f3b1afc0" providerId="AD" clId="Web-{F8E157BF-A11D-4318-ABFE-CFFAE895E26F}" dt="2023-08-24T21:56:54.576" v="54" actId="20577"/>
        <pc:sldMkLst>
          <pc:docMk/>
          <pc:sldMk cId="3655443592" sldId="280"/>
        </pc:sldMkLst>
        <pc:spChg chg="mod">
          <ac:chgData name="Milligan, Drew" userId="S::drew.milligan@okstate.edu::ca259595-d208-4eb4-922f-90c9f3b1afc0" providerId="AD" clId="Web-{F8E157BF-A11D-4318-ABFE-CFFAE895E26F}" dt="2023-08-24T21:56:54.576" v="54" actId="20577"/>
          <ac:spMkLst>
            <pc:docMk/>
            <pc:sldMk cId="3655443592" sldId="280"/>
            <ac:spMk id="9" creationId="{6C8F6D14-B122-DA15-0C4E-F42A9296D865}"/>
          </ac:spMkLst>
        </pc:spChg>
      </pc:sldChg>
    </pc:docChg>
  </pc:docChgLst>
  <pc:docChgLst>
    <pc:chgData name="Hagelberg, Mason Scott" userId="S::mason.hagelberg@okstate.edu::17d6292a-0580-4c46-afea-4888614357c9" providerId="AD" clId="Web-{2B5C6470-D5CB-48A6-BA77-30BDFF21442E}"/>
    <pc:docChg chg="modSld">
      <pc:chgData name="Hagelberg, Mason Scott" userId="S::mason.hagelberg@okstate.edu::17d6292a-0580-4c46-afea-4888614357c9" providerId="AD" clId="Web-{2B5C6470-D5CB-48A6-BA77-30BDFF21442E}" dt="2024-02-01T02:17:10.722" v="3"/>
      <pc:docMkLst>
        <pc:docMk/>
      </pc:docMkLst>
      <pc:sldChg chg="modSp">
        <pc:chgData name="Hagelberg, Mason Scott" userId="S::mason.hagelberg@okstate.edu::17d6292a-0580-4c46-afea-4888614357c9" providerId="AD" clId="Web-{2B5C6470-D5CB-48A6-BA77-30BDFF21442E}" dt="2024-02-01T02:15:02.750" v="2" actId="20577"/>
        <pc:sldMkLst>
          <pc:docMk/>
          <pc:sldMk cId="766385051" sldId="292"/>
        </pc:sldMkLst>
        <pc:spChg chg="mod">
          <ac:chgData name="Hagelberg, Mason Scott" userId="S::mason.hagelberg@okstate.edu::17d6292a-0580-4c46-afea-4888614357c9" providerId="AD" clId="Web-{2B5C6470-D5CB-48A6-BA77-30BDFF21442E}" dt="2024-02-01T02:15:02.750" v="2" actId="20577"/>
          <ac:spMkLst>
            <pc:docMk/>
            <pc:sldMk cId="766385051" sldId="292"/>
            <ac:spMk id="3" creationId="{8B3656C1-781C-41A7-34E1-1785F2E99CA6}"/>
          </ac:spMkLst>
        </pc:spChg>
      </pc:sldChg>
      <pc:sldChg chg="modSp">
        <pc:chgData name="Hagelberg, Mason Scott" userId="S::mason.hagelberg@okstate.edu::17d6292a-0580-4c46-afea-4888614357c9" providerId="AD" clId="Web-{2B5C6470-D5CB-48A6-BA77-30BDFF21442E}" dt="2024-02-01T02:17:10.722" v="3"/>
        <pc:sldMkLst>
          <pc:docMk/>
          <pc:sldMk cId="85104014" sldId="312"/>
        </pc:sldMkLst>
        <pc:graphicFrameChg chg="modGraphic">
          <ac:chgData name="Hagelberg, Mason Scott" userId="S::mason.hagelberg@okstate.edu::17d6292a-0580-4c46-afea-4888614357c9" providerId="AD" clId="Web-{2B5C6470-D5CB-48A6-BA77-30BDFF21442E}" dt="2024-02-01T02:17:10.722" v="3"/>
          <ac:graphicFrameMkLst>
            <pc:docMk/>
            <pc:sldMk cId="85104014" sldId="312"/>
            <ac:graphicFrameMk id="6" creationId="{9EF466BC-48DA-04A9-7162-893924A26ADF}"/>
          </ac:graphicFrameMkLst>
        </pc:graphicFrameChg>
      </pc:sldChg>
    </pc:docChg>
  </pc:docChgLst>
  <pc:docChgLst>
    <pc:chgData name="Hagelberg, Mason Scott" userId="S::mason.hagelberg@okstate.edu::17d6292a-0580-4c46-afea-4888614357c9" providerId="AD" clId="Web-{2B8F72DF-F2E6-48CF-9E54-F4758EE472AB}"/>
    <pc:docChg chg="modSld">
      <pc:chgData name="Hagelberg, Mason Scott" userId="S::mason.hagelberg@okstate.edu::17d6292a-0580-4c46-afea-4888614357c9" providerId="AD" clId="Web-{2B8F72DF-F2E6-48CF-9E54-F4758EE472AB}" dt="2024-01-30T20:41:43.130" v="76" actId="20577"/>
      <pc:docMkLst>
        <pc:docMk/>
      </pc:docMkLst>
      <pc:sldChg chg="modSp">
        <pc:chgData name="Hagelberg, Mason Scott" userId="S::mason.hagelberg@okstate.edu::17d6292a-0580-4c46-afea-4888614357c9" providerId="AD" clId="Web-{2B8F72DF-F2E6-48CF-9E54-F4758EE472AB}" dt="2024-01-30T20:41:43.130" v="76" actId="20577"/>
        <pc:sldMkLst>
          <pc:docMk/>
          <pc:sldMk cId="4248389756" sldId="286"/>
        </pc:sldMkLst>
        <pc:spChg chg="mod">
          <ac:chgData name="Hagelberg, Mason Scott" userId="S::mason.hagelberg@okstate.edu::17d6292a-0580-4c46-afea-4888614357c9" providerId="AD" clId="Web-{2B8F72DF-F2E6-48CF-9E54-F4758EE472AB}" dt="2024-01-30T20:41:43.130" v="76" actId="20577"/>
          <ac:spMkLst>
            <pc:docMk/>
            <pc:sldMk cId="4248389756" sldId="286"/>
            <ac:spMk id="9" creationId="{F38FAD67-7F52-0D8C-941A-FA5A549680BF}"/>
          </ac:spMkLst>
        </pc:spChg>
      </pc:sldChg>
    </pc:docChg>
  </pc:docChgLst>
  <pc:docChgLst>
    <pc:chgData name="Hagelberg, Mason Scott" userId="S::mason.hagelberg@okstate.edu::17d6292a-0580-4c46-afea-4888614357c9" providerId="AD" clId="Web-{35229FEB-D80C-4F5B-9A72-80066473082A}"/>
    <pc:docChg chg="addSld delSld modSld sldOrd">
      <pc:chgData name="Hagelberg, Mason Scott" userId="S::mason.hagelberg@okstate.edu::17d6292a-0580-4c46-afea-4888614357c9" providerId="AD" clId="Web-{35229FEB-D80C-4F5B-9A72-80066473082A}" dt="2024-02-29T03:47:46.667" v="643" actId="20577"/>
      <pc:docMkLst>
        <pc:docMk/>
      </pc:docMkLst>
      <pc:sldChg chg="addSp delSp modSp">
        <pc:chgData name="Hagelberg, Mason Scott" userId="S::mason.hagelberg@okstate.edu::17d6292a-0580-4c46-afea-4888614357c9" providerId="AD" clId="Web-{35229FEB-D80C-4F5B-9A72-80066473082A}" dt="2024-02-29T02:50:16.163" v="390" actId="14100"/>
        <pc:sldMkLst>
          <pc:docMk/>
          <pc:sldMk cId="4248389756" sldId="286"/>
        </pc:sldMkLst>
        <pc:spChg chg="add del">
          <ac:chgData name="Hagelberg, Mason Scott" userId="S::mason.hagelberg@okstate.edu::17d6292a-0580-4c46-afea-4888614357c9" providerId="AD" clId="Web-{35229FEB-D80C-4F5B-9A72-80066473082A}" dt="2024-02-29T01:45:42.637" v="7"/>
          <ac:spMkLst>
            <pc:docMk/>
            <pc:sldMk cId="4248389756" sldId="286"/>
            <ac:spMk id="2" creationId="{128F499F-84A8-F404-9E7D-5ABE130E103F}"/>
          </ac:spMkLst>
        </pc:spChg>
        <pc:spChg chg="add del mod">
          <ac:chgData name="Hagelberg, Mason Scott" userId="S::mason.hagelberg@okstate.edu::17d6292a-0580-4c46-afea-4888614357c9" providerId="AD" clId="Web-{35229FEB-D80C-4F5B-9A72-80066473082A}" dt="2024-02-29T01:46:12.748" v="14"/>
          <ac:spMkLst>
            <pc:docMk/>
            <pc:sldMk cId="4248389756" sldId="286"/>
            <ac:spMk id="3" creationId="{F747FEE1-3AA3-DD3E-684C-C398F51DFEDD}"/>
          </ac:spMkLst>
        </pc:spChg>
        <pc:spChg chg="add mod">
          <ac:chgData name="Hagelberg, Mason Scott" userId="S::mason.hagelberg@okstate.edu::17d6292a-0580-4c46-afea-4888614357c9" providerId="AD" clId="Web-{35229FEB-D80C-4F5B-9A72-80066473082A}" dt="2024-02-29T02:50:16.163" v="390" actId="14100"/>
          <ac:spMkLst>
            <pc:docMk/>
            <pc:sldMk cId="4248389756" sldId="286"/>
            <ac:spMk id="5" creationId="{0A1F6031-CED8-0F91-56FA-26012C430C32}"/>
          </ac:spMkLst>
        </pc:spChg>
      </pc:sldChg>
      <pc:sldChg chg="addSp delSp modSp">
        <pc:chgData name="Hagelberg, Mason Scott" userId="S::mason.hagelberg@okstate.edu::17d6292a-0580-4c46-afea-4888614357c9" providerId="AD" clId="Web-{35229FEB-D80C-4F5B-9A72-80066473082A}" dt="2024-02-29T03:47:46.667" v="643" actId="20577"/>
        <pc:sldMkLst>
          <pc:docMk/>
          <pc:sldMk cId="3130438321" sldId="307"/>
        </pc:sldMkLst>
        <pc:spChg chg="add mod">
          <ac:chgData name="Hagelberg, Mason Scott" userId="S::mason.hagelberg@okstate.edu::17d6292a-0580-4c46-afea-4888614357c9" providerId="AD" clId="Web-{35229FEB-D80C-4F5B-9A72-80066473082A}" dt="2024-02-29T03:47:46.667" v="643" actId="20577"/>
          <ac:spMkLst>
            <pc:docMk/>
            <pc:sldMk cId="3130438321" sldId="307"/>
            <ac:spMk id="10" creationId="{B1DE5957-2D1C-EBD0-B23F-C49632D31F1A}"/>
          </ac:spMkLst>
        </pc:spChg>
        <pc:picChg chg="del">
          <ac:chgData name="Hagelberg, Mason Scott" userId="S::mason.hagelberg@okstate.edu::17d6292a-0580-4c46-afea-4888614357c9" providerId="AD" clId="Web-{35229FEB-D80C-4F5B-9A72-80066473082A}" dt="2024-02-29T03:45:47.475" v="621"/>
          <ac:picMkLst>
            <pc:docMk/>
            <pc:sldMk cId="3130438321" sldId="307"/>
            <ac:picMk id="5" creationId="{233D47E6-4F75-3E97-F2E4-5ADB7205EC11}"/>
          </ac:picMkLst>
        </pc:picChg>
        <pc:picChg chg="del">
          <ac:chgData name="Hagelberg, Mason Scott" userId="S::mason.hagelberg@okstate.edu::17d6292a-0580-4c46-afea-4888614357c9" providerId="AD" clId="Web-{35229FEB-D80C-4F5B-9A72-80066473082A}" dt="2024-02-29T03:45:48.913" v="622"/>
          <ac:picMkLst>
            <pc:docMk/>
            <pc:sldMk cId="3130438321" sldId="307"/>
            <ac:picMk id="7" creationId="{9213B037-B9E9-7E10-0299-C9C9D3E0581F}"/>
          </ac:picMkLst>
        </pc:picChg>
        <pc:picChg chg="add mod">
          <ac:chgData name="Hagelberg, Mason Scott" userId="S::mason.hagelberg@okstate.edu::17d6292a-0580-4c46-afea-4888614357c9" providerId="AD" clId="Web-{35229FEB-D80C-4F5B-9A72-80066473082A}" dt="2024-02-29T03:47:15.025" v="632" actId="1076"/>
          <ac:picMkLst>
            <pc:docMk/>
            <pc:sldMk cId="3130438321" sldId="307"/>
            <ac:picMk id="8" creationId="{F154B4D1-C4C7-1CAB-AC16-15C594082BF7}"/>
          </ac:picMkLst>
        </pc:picChg>
        <pc:picChg chg="add mod">
          <ac:chgData name="Hagelberg, Mason Scott" userId="S::mason.hagelberg@okstate.edu::17d6292a-0580-4c46-afea-4888614357c9" providerId="AD" clId="Web-{35229FEB-D80C-4F5B-9A72-80066473082A}" dt="2024-02-29T03:47:06.369" v="631" actId="1076"/>
          <ac:picMkLst>
            <pc:docMk/>
            <pc:sldMk cId="3130438321" sldId="307"/>
            <ac:picMk id="9" creationId="{30FAD60D-EFBB-6C22-F7CC-B60662E3374F}"/>
          </ac:picMkLst>
        </pc:picChg>
      </pc:sldChg>
      <pc:sldChg chg="modSp">
        <pc:chgData name="Hagelberg, Mason Scott" userId="S::mason.hagelberg@okstate.edu::17d6292a-0580-4c46-afea-4888614357c9" providerId="AD" clId="Web-{35229FEB-D80C-4F5B-9A72-80066473082A}" dt="2024-02-29T01:46:14.404" v="16" actId="1076"/>
        <pc:sldMkLst>
          <pc:docMk/>
          <pc:sldMk cId="2068460241" sldId="333"/>
        </pc:sldMkLst>
        <pc:spChg chg="mod">
          <ac:chgData name="Hagelberg, Mason Scott" userId="S::mason.hagelberg@okstate.edu::17d6292a-0580-4c46-afea-4888614357c9" providerId="AD" clId="Web-{35229FEB-D80C-4F5B-9A72-80066473082A}" dt="2024-02-29T01:46:14.404" v="16" actId="1076"/>
          <ac:spMkLst>
            <pc:docMk/>
            <pc:sldMk cId="2068460241" sldId="333"/>
            <ac:spMk id="3" creationId="{8B3656C1-781C-41A7-34E1-1785F2E99CA6}"/>
          </ac:spMkLst>
        </pc:spChg>
      </pc:sldChg>
      <pc:sldChg chg="new del">
        <pc:chgData name="Hagelberg, Mason Scott" userId="S::mason.hagelberg@okstate.edu::17d6292a-0580-4c46-afea-4888614357c9" providerId="AD" clId="Web-{35229FEB-D80C-4F5B-9A72-80066473082A}" dt="2024-02-29T02:40:35.237" v="207"/>
        <pc:sldMkLst>
          <pc:docMk/>
          <pc:sldMk cId="2935722694" sldId="352"/>
        </pc:sldMkLst>
      </pc:sldChg>
      <pc:sldChg chg="addSp delSp modSp add replId">
        <pc:chgData name="Hagelberg, Mason Scott" userId="S::mason.hagelberg@okstate.edu::17d6292a-0580-4c46-afea-4888614357c9" providerId="AD" clId="Web-{35229FEB-D80C-4F5B-9A72-80066473082A}" dt="2024-02-29T02:49:29.552" v="387" actId="20577"/>
        <pc:sldMkLst>
          <pc:docMk/>
          <pc:sldMk cId="2297928007" sldId="353"/>
        </pc:sldMkLst>
        <pc:spChg chg="add mod">
          <ac:chgData name="Hagelberg, Mason Scott" userId="S::mason.hagelberg@okstate.edu::17d6292a-0580-4c46-afea-4888614357c9" providerId="AD" clId="Web-{35229FEB-D80C-4F5B-9A72-80066473082A}" dt="2024-02-29T02:49:29.552" v="387" actId="20577"/>
          <ac:spMkLst>
            <pc:docMk/>
            <pc:sldMk cId="2297928007" sldId="353"/>
            <ac:spMk id="2" creationId="{10263983-16FC-2B0B-51C8-769F05407E1C}"/>
          </ac:spMkLst>
        </pc:spChg>
        <pc:spChg chg="del mod">
          <ac:chgData name="Hagelberg, Mason Scott" userId="S::mason.hagelberg@okstate.edu::17d6292a-0580-4c46-afea-4888614357c9" providerId="AD" clId="Web-{35229FEB-D80C-4F5B-9A72-80066473082A}" dt="2024-02-29T02:40:49.800" v="210"/>
          <ac:spMkLst>
            <pc:docMk/>
            <pc:sldMk cId="2297928007" sldId="353"/>
            <ac:spMk id="5" creationId="{0A1F6031-CED8-0F91-56FA-26012C430C32}"/>
          </ac:spMkLst>
        </pc:spChg>
      </pc:sldChg>
      <pc:sldChg chg="addSp modSp new mod setBg">
        <pc:chgData name="Hagelberg, Mason Scott" userId="S::mason.hagelberg@okstate.edu::17d6292a-0580-4c46-afea-4888614357c9" providerId="AD" clId="Web-{35229FEB-D80C-4F5B-9A72-80066473082A}" dt="2024-02-29T03:03:02.219" v="393"/>
        <pc:sldMkLst>
          <pc:docMk/>
          <pc:sldMk cId="4262476557" sldId="355"/>
        </pc:sldMkLst>
        <pc:picChg chg="add mod">
          <ac:chgData name="Hagelberg, Mason Scott" userId="S::mason.hagelberg@okstate.edu::17d6292a-0580-4c46-afea-4888614357c9" providerId="AD" clId="Web-{35229FEB-D80C-4F5B-9A72-80066473082A}" dt="2024-02-29T03:03:02.219" v="393"/>
          <ac:picMkLst>
            <pc:docMk/>
            <pc:sldMk cId="4262476557" sldId="355"/>
            <ac:picMk id="2" creationId="{02065603-4C1A-D273-52CB-B6AA1C20BDF3}"/>
          </ac:picMkLst>
        </pc:picChg>
      </pc:sldChg>
      <pc:sldChg chg="new del ord">
        <pc:chgData name="Hagelberg, Mason Scott" userId="S::mason.hagelberg@okstate.edu::17d6292a-0580-4c46-afea-4888614357c9" providerId="AD" clId="Web-{35229FEB-D80C-4F5B-9A72-80066473082A}" dt="2024-02-29T03:28:25.488" v="398"/>
        <pc:sldMkLst>
          <pc:docMk/>
          <pc:sldMk cId="3646475825" sldId="356"/>
        </pc:sldMkLst>
      </pc:sldChg>
      <pc:sldChg chg="addSp delSp modSp add replId">
        <pc:chgData name="Hagelberg, Mason Scott" userId="S::mason.hagelberg@okstate.edu::17d6292a-0580-4c46-afea-4888614357c9" providerId="AD" clId="Web-{35229FEB-D80C-4F5B-9A72-80066473082A}" dt="2024-02-29T03:42:47.751" v="620" actId="20577"/>
        <pc:sldMkLst>
          <pc:docMk/>
          <pc:sldMk cId="3989448864" sldId="357"/>
        </pc:sldMkLst>
        <pc:spChg chg="mod">
          <ac:chgData name="Hagelberg, Mason Scott" userId="S::mason.hagelberg@okstate.edu::17d6292a-0580-4c46-afea-4888614357c9" providerId="AD" clId="Web-{35229FEB-D80C-4F5B-9A72-80066473082A}" dt="2024-02-29T03:42:47.751" v="620" actId="20577"/>
          <ac:spMkLst>
            <pc:docMk/>
            <pc:sldMk cId="3989448864" sldId="357"/>
            <ac:spMk id="3" creationId="{8B3656C1-781C-41A7-34E1-1785F2E99CA6}"/>
          </ac:spMkLst>
        </pc:spChg>
        <pc:picChg chg="del">
          <ac:chgData name="Hagelberg, Mason Scott" userId="S::mason.hagelberg@okstate.edu::17d6292a-0580-4c46-afea-4888614357c9" providerId="AD" clId="Web-{35229FEB-D80C-4F5B-9A72-80066473082A}" dt="2024-02-29T03:30:33.758" v="516"/>
          <ac:picMkLst>
            <pc:docMk/>
            <pc:sldMk cId="3989448864" sldId="357"/>
            <ac:picMk id="2" creationId="{ABDC0F7D-203C-663F-21FF-D7CA637DA382}"/>
          </ac:picMkLst>
        </pc:picChg>
        <pc:picChg chg="del">
          <ac:chgData name="Hagelberg, Mason Scott" userId="S::mason.hagelberg@okstate.edu::17d6292a-0580-4c46-afea-4888614357c9" providerId="AD" clId="Web-{35229FEB-D80C-4F5B-9A72-80066473082A}" dt="2024-02-29T03:30:35.367" v="517"/>
          <ac:picMkLst>
            <pc:docMk/>
            <pc:sldMk cId="3989448864" sldId="357"/>
            <ac:picMk id="5" creationId="{737BF52B-4520-0F83-DB95-8D62E2980829}"/>
          </ac:picMkLst>
        </pc:picChg>
        <pc:picChg chg="add mod modCrop">
          <ac:chgData name="Hagelberg, Mason Scott" userId="S::mason.hagelberg@okstate.edu::17d6292a-0580-4c46-afea-4888614357c9" providerId="AD" clId="Web-{35229FEB-D80C-4F5B-9A72-80066473082A}" dt="2024-02-29T03:41:57.796" v="524" actId="1076"/>
          <ac:picMkLst>
            <pc:docMk/>
            <pc:sldMk cId="3989448864" sldId="357"/>
            <ac:picMk id="8" creationId="{94C596F3-59C0-37C9-83DB-05C358AC288A}"/>
          </ac:picMkLst>
        </pc:picChg>
      </pc:sldChg>
    </pc:docChg>
  </pc:docChgLst>
  <pc:docChgLst>
    <pc:chgData name="Swanson, Spencer" userId="S::spswans@okstate.edu::e4dd144f-a698-46a7-b021-2927eec500e5" providerId="AD" clId="Web-{F8A69B21-A7D6-E266-AB22-01869E4E5EBB}"/>
    <pc:docChg chg="modSld">
      <pc:chgData name="Swanson, Spencer" userId="S::spswans@okstate.edu::e4dd144f-a698-46a7-b021-2927eec500e5" providerId="AD" clId="Web-{F8A69B21-A7D6-E266-AB22-01869E4E5EBB}" dt="2024-01-30T18:58:17.858" v="12" actId="20577"/>
      <pc:docMkLst>
        <pc:docMk/>
      </pc:docMkLst>
      <pc:sldChg chg="modSp">
        <pc:chgData name="Swanson, Spencer" userId="S::spswans@okstate.edu::e4dd144f-a698-46a7-b021-2927eec500e5" providerId="AD" clId="Web-{F8A69B21-A7D6-E266-AB22-01869E4E5EBB}" dt="2024-01-30T18:58:17.858" v="12" actId="20577"/>
        <pc:sldMkLst>
          <pc:docMk/>
          <pc:sldMk cId="766385051" sldId="292"/>
        </pc:sldMkLst>
        <pc:spChg chg="mod">
          <ac:chgData name="Swanson, Spencer" userId="S::spswans@okstate.edu::e4dd144f-a698-46a7-b021-2927eec500e5" providerId="AD" clId="Web-{F8A69B21-A7D6-E266-AB22-01869E4E5EBB}" dt="2024-01-30T18:58:17.858" v="12" actId="20577"/>
          <ac:spMkLst>
            <pc:docMk/>
            <pc:sldMk cId="766385051" sldId="292"/>
            <ac:spMk id="3" creationId="{8B3656C1-781C-41A7-34E1-1785F2E99CA6}"/>
          </ac:spMkLst>
        </pc:spChg>
      </pc:sldChg>
    </pc:docChg>
  </pc:docChgLst>
  <pc:docChgLst>
    <pc:chgData name="Milligan, Drew" userId="S::drew.milligan@okstate.edu::ca259595-d208-4eb4-922f-90c9f3b1afc0" providerId="AD" clId="Web-{10E32BFB-7262-4F59-B390-769EED82BADE}"/>
    <pc:docChg chg="addSld delSld modSld sldOrd">
      <pc:chgData name="Milligan, Drew" userId="S::drew.milligan@okstate.edu::ca259595-d208-4eb4-922f-90c9f3b1afc0" providerId="AD" clId="Web-{10E32BFB-7262-4F59-B390-769EED82BADE}" dt="2023-08-10T02:14:47.325" v="812" actId="1076"/>
      <pc:docMkLst>
        <pc:docMk/>
      </pc:docMkLst>
      <pc:sldChg chg="modSp">
        <pc:chgData name="Milligan, Drew" userId="S::drew.milligan@okstate.edu::ca259595-d208-4eb4-922f-90c9f3b1afc0" providerId="AD" clId="Web-{10E32BFB-7262-4F59-B390-769EED82BADE}" dt="2023-08-10T01:24:13.998" v="1" actId="20577"/>
        <pc:sldMkLst>
          <pc:docMk/>
          <pc:sldMk cId="472649599" sldId="256"/>
        </pc:sldMkLst>
        <pc:spChg chg="mod">
          <ac:chgData name="Milligan, Drew" userId="S::drew.milligan@okstate.edu::ca259595-d208-4eb4-922f-90c9f3b1afc0" providerId="AD" clId="Web-{10E32BFB-7262-4F59-B390-769EED82BADE}" dt="2023-08-10T01:24:13.998" v="1" actId="20577"/>
          <ac:spMkLst>
            <pc:docMk/>
            <pc:sldMk cId="472649599" sldId="256"/>
            <ac:spMk id="6" creationId="{FF97413B-094E-D1D0-6D5F-DA975FCECCC4}"/>
          </ac:spMkLst>
        </pc:spChg>
      </pc:sldChg>
      <pc:sldChg chg="modSp">
        <pc:chgData name="Milligan, Drew" userId="S::drew.milligan@okstate.edu::ca259595-d208-4eb4-922f-90c9f3b1afc0" providerId="AD" clId="Web-{10E32BFB-7262-4F59-B390-769EED82BADE}" dt="2023-08-10T02:00:12.056" v="249" actId="20577"/>
        <pc:sldMkLst>
          <pc:docMk/>
          <pc:sldMk cId="3760505322" sldId="265"/>
        </pc:sldMkLst>
        <pc:spChg chg="mod">
          <ac:chgData name="Milligan, Drew" userId="S::drew.milligan@okstate.edu::ca259595-d208-4eb4-922f-90c9f3b1afc0" providerId="AD" clId="Web-{10E32BFB-7262-4F59-B390-769EED82BADE}" dt="2023-08-10T02:00:12.056" v="249" actId="20577"/>
          <ac:spMkLst>
            <pc:docMk/>
            <pc:sldMk cId="3760505322" sldId="265"/>
            <ac:spMk id="9" creationId="{6C8F6D14-B122-DA15-0C4E-F42A9296D865}"/>
          </ac:spMkLst>
        </pc:spChg>
      </pc:sldChg>
      <pc:sldChg chg="modSp ord">
        <pc:chgData name="Milligan, Drew" userId="S::drew.milligan@okstate.edu::ca259595-d208-4eb4-922f-90c9f3b1afc0" providerId="AD" clId="Web-{10E32BFB-7262-4F59-B390-769EED82BADE}" dt="2023-08-10T02:10:22.908" v="620" actId="20577"/>
        <pc:sldMkLst>
          <pc:docMk/>
          <pc:sldMk cId="2628228781" sldId="268"/>
        </pc:sldMkLst>
        <pc:spChg chg="mod">
          <ac:chgData name="Milligan, Drew" userId="S::drew.milligan@okstate.edu::ca259595-d208-4eb4-922f-90c9f3b1afc0" providerId="AD" clId="Web-{10E32BFB-7262-4F59-B390-769EED82BADE}" dt="2023-08-10T02:06:47.134" v="451" actId="20577"/>
          <ac:spMkLst>
            <pc:docMk/>
            <pc:sldMk cId="2628228781" sldId="268"/>
            <ac:spMk id="4" creationId="{F20ABD6A-51D5-F6B3-4286-807A86DEB146}"/>
          </ac:spMkLst>
        </pc:spChg>
        <pc:spChg chg="mod">
          <ac:chgData name="Milligan, Drew" userId="S::drew.milligan@okstate.edu::ca259595-d208-4eb4-922f-90c9f3b1afc0" providerId="AD" clId="Web-{10E32BFB-7262-4F59-B390-769EED82BADE}" dt="2023-08-10T02:10:22.908" v="620" actId="20577"/>
          <ac:spMkLst>
            <pc:docMk/>
            <pc:sldMk cId="2628228781" sldId="268"/>
            <ac:spMk id="9" creationId="{6C8F6D14-B122-DA15-0C4E-F42A9296D865}"/>
          </ac:spMkLst>
        </pc:spChg>
      </pc:sldChg>
      <pc:sldChg chg="delSp modSp del">
        <pc:chgData name="Milligan, Drew" userId="S::drew.milligan@okstate.edu::ca259595-d208-4eb4-922f-90c9f3b1afc0" providerId="AD" clId="Web-{10E32BFB-7262-4F59-B390-769EED82BADE}" dt="2023-08-10T02:00:32.416" v="255"/>
        <pc:sldMkLst>
          <pc:docMk/>
          <pc:sldMk cId="3226653862" sldId="272"/>
        </pc:sldMkLst>
        <pc:spChg chg="del">
          <ac:chgData name="Milligan, Drew" userId="S::drew.milligan@okstate.edu::ca259595-d208-4eb4-922f-90c9f3b1afc0" providerId="AD" clId="Web-{10E32BFB-7262-4F59-B390-769EED82BADE}" dt="2023-08-10T02:00:21.041" v="251"/>
          <ac:spMkLst>
            <pc:docMk/>
            <pc:sldMk cId="3226653862" sldId="272"/>
            <ac:spMk id="4" creationId="{F20ABD6A-51D5-F6B3-4286-807A86DEB146}"/>
          </ac:spMkLst>
        </pc:spChg>
        <pc:spChg chg="del mod">
          <ac:chgData name="Milligan, Drew" userId="S::drew.milligan@okstate.edu::ca259595-d208-4eb4-922f-90c9f3b1afc0" providerId="AD" clId="Web-{10E32BFB-7262-4F59-B390-769EED82BADE}" dt="2023-08-10T02:00:19.259" v="250"/>
          <ac:spMkLst>
            <pc:docMk/>
            <pc:sldMk cId="3226653862" sldId="272"/>
            <ac:spMk id="9" creationId="{6C8F6D14-B122-DA15-0C4E-F42A9296D865}"/>
          </ac:spMkLst>
        </pc:spChg>
      </pc:sldChg>
      <pc:sldChg chg="addSp delSp modSp add replId">
        <pc:chgData name="Milligan, Drew" userId="S::drew.milligan@okstate.edu::ca259595-d208-4eb4-922f-90c9f3b1afc0" providerId="AD" clId="Web-{10E32BFB-7262-4F59-B390-769EED82BADE}" dt="2023-08-10T02:14:47.325" v="812" actId="1076"/>
        <pc:sldMkLst>
          <pc:docMk/>
          <pc:sldMk cId="84873023" sldId="278"/>
        </pc:sldMkLst>
        <pc:spChg chg="mod">
          <ac:chgData name="Milligan, Drew" userId="S::drew.milligan@okstate.edu::ca259595-d208-4eb4-922f-90c9f3b1afc0" providerId="AD" clId="Web-{10E32BFB-7262-4F59-B390-769EED82BADE}" dt="2023-08-10T01:28:29.459" v="101" actId="20577"/>
          <ac:spMkLst>
            <pc:docMk/>
            <pc:sldMk cId="84873023" sldId="278"/>
            <ac:spMk id="4" creationId="{F20ABD6A-51D5-F6B3-4286-807A86DEB146}"/>
          </ac:spMkLst>
        </pc:spChg>
        <pc:spChg chg="mod">
          <ac:chgData name="Milligan, Drew" userId="S::drew.milligan@okstate.edu::ca259595-d208-4eb4-922f-90c9f3b1afc0" providerId="AD" clId="Web-{10E32BFB-7262-4F59-B390-769EED82BADE}" dt="2023-08-10T01:58:26.771" v="213" actId="20577"/>
          <ac:spMkLst>
            <pc:docMk/>
            <pc:sldMk cId="84873023" sldId="278"/>
            <ac:spMk id="9" creationId="{6C8F6D14-B122-DA15-0C4E-F42A9296D865}"/>
          </ac:spMkLst>
        </pc:spChg>
        <pc:picChg chg="add mod">
          <ac:chgData name="Milligan, Drew" userId="S::drew.milligan@okstate.edu::ca259595-d208-4eb4-922f-90c9f3b1afc0" providerId="AD" clId="Web-{10E32BFB-7262-4F59-B390-769EED82BADE}" dt="2023-08-10T02:14:47.325" v="812" actId="1076"/>
          <ac:picMkLst>
            <pc:docMk/>
            <pc:sldMk cId="84873023" sldId="278"/>
            <ac:picMk id="2" creationId="{FBC06FB3-A43A-0275-063D-12FCCA0A7106}"/>
          </ac:picMkLst>
        </pc:picChg>
        <pc:picChg chg="add del mod">
          <ac:chgData name="Milligan, Drew" userId="S::drew.milligan@okstate.edu::ca259595-d208-4eb4-922f-90c9f3b1afc0" providerId="AD" clId="Web-{10E32BFB-7262-4F59-B390-769EED82BADE}" dt="2023-08-10T01:55:12.435" v="137"/>
          <ac:picMkLst>
            <pc:docMk/>
            <pc:sldMk cId="84873023" sldId="278"/>
            <ac:picMk id="3" creationId="{7F7C1275-0891-49D3-A493-B6B5E0466E79}"/>
          </ac:picMkLst>
        </pc:picChg>
        <pc:picChg chg="add mod">
          <ac:chgData name="Milligan, Drew" userId="S::drew.milligan@okstate.edu::ca259595-d208-4eb4-922f-90c9f3b1afc0" providerId="AD" clId="Web-{10E32BFB-7262-4F59-B390-769EED82BADE}" dt="2023-08-10T02:14:33.886" v="811" actId="1076"/>
          <ac:picMkLst>
            <pc:docMk/>
            <pc:sldMk cId="84873023" sldId="278"/>
            <ac:picMk id="5" creationId="{DB90E170-9B3B-7900-F780-7E3EAC171E80}"/>
          </ac:picMkLst>
        </pc:picChg>
        <pc:picChg chg="ord">
          <ac:chgData name="Milligan, Drew" userId="S::drew.milligan@okstate.edu::ca259595-d208-4eb4-922f-90c9f3b1afc0" providerId="AD" clId="Web-{10E32BFB-7262-4F59-B390-769EED82BADE}" dt="2023-08-10T01:55:55.562" v="145"/>
          <ac:picMkLst>
            <pc:docMk/>
            <pc:sldMk cId="84873023" sldId="278"/>
            <ac:picMk id="6" creationId="{B56F5482-5F66-8BE3-9FB3-AA36FAC19D65}"/>
          </ac:picMkLst>
        </pc:picChg>
        <pc:picChg chg="add mod">
          <ac:chgData name="Milligan, Drew" userId="S::drew.milligan@okstate.edu::ca259595-d208-4eb4-922f-90c9f3b1afc0" providerId="AD" clId="Web-{10E32BFB-7262-4F59-B390-769EED82BADE}" dt="2023-08-10T02:14:29.558" v="810" actId="1076"/>
          <ac:picMkLst>
            <pc:docMk/>
            <pc:sldMk cId="84873023" sldId="278"/>
            <ac:picMk id="7" creationId="{C1570282-8457-B8C9-D1A5-47666E8ED1FA}"/>
          </ac:picMkLst>
        </pc:picChg>
      </pc:sldChg>
      <pc:sldChg chg="new del">
        <pc:chgData name="Milligan, Drew" userId="S::drew.milligan@okstate.edu::ca259595-d208-4eb4-922f-90c9f3b1afc0" providerId="AD" clId="Web-{10E32BFB-7262-4F59-B390-769EED82BADE}" dt="2023-08-10T01:28:18.975" v="94"/>
        <pc:sldMkLst>
          <pc:docMk/>
          <pc:sldMk cId="1771757448" sldId="278"/>
        </pc:sldMkLst>
      </pc:sldChg>
      <pc:sldChg chg="add replId">
        <pc:chgData name="Milligan, Drew" userId="S::drew.milligan@okstate.edu::ca259595-d208-4eb4-922f-90c9f3b1afc0" providerId="AD" clId="Web-{10E32BFB-7262-4F59-B390-769EED82BADE}" dt="2023-08-10T02:00:26.197" v="252"/>
        <pc:sldMkLst>
          <pc:docMk/>
          <pc:sldMk cId="4142214443" sldId="279"/>
        </pc:sldMkLst>
      </pc:sldChg>
      <pc:sldChg chg="modSp add ord replId">
        <pc:chgData name="Milligan, Drew" userId="S::drew.milligan@okstate.edu::ca259595-d208-4eb4-922f-90c9f3b1afc0" providerId="AD" clId="Web-{10E32BFB-7262-4F59-B390-769EED82BADE}" dt="2023-08-10T02:13:48.041" v="805" actId="1076"/>
        <pc:sldMkLst>
          <pc:docMk/>
          <pc:sldMk cId="3655443592" sldId="280"/>
        </pc:sldMkLst>
        <pc:spChg chg="mod">
          <ac:chgData name="Milligan, Drew" userId="S::drew.milligan@okstate.edu::ca259595-d208-4eb4-922f-90c9f3b1afc0" providerId="AD" clId="Web-{10E32BFB-7262-4F59-B390-769EED82BADE}" dt="2023-08-10T02:01:08.480" v="271" actId="20577"/>
          <ac:spMkLst>
            <pc:docMk/>
            <pc:sldMk cId="3655443592" sldId="280"/>
            <ac:spMk id="4" creationId="{F20ABD6A-51D5-F6B3-4286-807A86DEB146}"/>
          </ac:spMkLst>
        </pc:spChg>
        <pc:spChg chg="mod">
          <ac:chgData name="Milligan, Drew" userId="S::drew.milligan@okstate.edu::ca259595-d208-4eb4-922f-90c9f3b1afc0" providerId="AD" clId="Web-{10E32BFB-7262-4F59-B390-769EED82BADE}" dt="2023-08-10T02:13:48.041" v="805" actId="1076"/>
          <ac:spMkLst>
            <pc:docMk/>
            <pc:sldMk cId="3655443592" sldId="280"/>
            <ac:spMk id="9" creationId="{6C8F6D14-B122-DA15-0C4E-F42A9296D865}"/>
          </ac:spMkLst>
        </pc:spChg>
      </pc:sldChg>
    </pc:docChg>
  </pc:docChgLst>
  <pc:docChgLst>
    <pc:chgData name="Mullarkey, Craig William" userId="S::cmullar@okstate.edu::ea31dc52-75c9-4f84-b258-735044390030" providerId="AD" clId="Web-{9A2CBECB-AF7B-4E10-9213-28059ADBFC36}"/>
    <pc:docChg chg="addSld modSld">
      <pc:chgData name="Mullarkey, Craig William" userId="S::cmullar@okstate.edu::ea31dc52-75c9-4f84-b258-735044390030" providerId="AD" clId="Web-{9A2CBECB-AF7B-4E10-9213-28059ADBFC36}" dt="2024-02-22T22:36:56.101" v="146" actId="20577"/>
      <pc:docMkLst>
        <pc:docMk/>
      </pc:docMkLst>
      <pc:sldChg chg="addSp delSp modSp add replId">
        <pc:chgData name="Mullarkey, Craig William" userId="S::cmullar@okstate.edu::ea31dc52-75c9-4f84-b258-735044390030" providerId="AD" clId="Web-{9A2CBECB-AF7B-4E10-9213-28059ADBFC36}" dt="2024-02-22T22:36:56.101" v="146" actId="20577"/>
        <pc:sldMkLst>
          <pc:docMk/>
          <pc:sldMk cId="2034643943" sldId="316"/>
        </pc:sldMkLst>
        <pc:spChg chg="add del mod">
          <ac:chgData name="Mullarkey, Craig William" userId="S::cmullar@okstate.edu::ea31dc52-75c9-4f84-b258-735044390030" providerId="AD" clId="Web-{9A2CBECB-AF7B-4E10-9213-28059ADBFC36}" dt="2024-02-22T22:36:48.335" v="141"/>
          <ac:spMkLst>
            <pc:docMk/>
            <pc:sldMk cId="2034643943" sldId="316"/>
            <ac:spMk id="2" creationId="{911F142C-480F-5DFD-CBD4-B83C97EDD80E}"/>
          </ac:spMkLst>
        </pc:spChg>
        <pc:spChg chg="mod">
          <ac:chgData name="Mullarkey, Craig William" userId="S::cmullar@okstate.edu::ea31dc52-75c9-4f84-b258-735044390030" providerId="AD" clId="Web-{9A2CBECB-AF7B-4E10-9213-28059ADBFC36}" dt="2024-02-22T22:34:37.752" v="107" actId="20577"/>
          <ac:spMkLst>
            <pc:docMk/>
            <pc:sldMk cId="2034643943" sldId="316"/>
            <ac:spMk id="4" creationId="{537F3982-1BDB-F9B7-30C1-08FF430895E8}"/>
          </ac:spMkLst>
        </pc:spChg>
        <pc:spChg chg="add mod">
          <ac:chgData name="Mullarkey, Craig William" userId="S::cmullar@okstate.edu::ea31dc52-75c9-4f84-b258-735044390030" providerId="AD" clId="Web-{9A2CBECB-AF7B-4E10-9213-28059ADBFC36}" dt="2024-02-22T22:36:56.101" v="146" actId="20577"/>
          <ac:spMkLst>
            <pc:docMk/>
            <pc:sldMk cId="2034643943" sldId="316"/>
            <ac:spMk id="7" creationId="{DCD6F991-B274-B9C3-2C6C-5C9B342DD213}"/>
          </ac:spMkLst>
        </pc:spChg>
        <pc:picChg chg="del">
          <ac:chgData name="Mullarkey, Craig William" userId="S::cmullar@okstate.edu::ea31dc52-75c9-4f84-b258-735044390030" providerId="AD" clId="Web-{9A2CBECB-AF7B-4E10-9213-28059ADBFC36}" dt="2024-02-22T22:34:03.954" v="56"/>
          <ac:picMkLst>
            <pc:docMk/>
            <pc:sldMk cId="2034643943" sldId="316"/>
            <ac:picMk id="5" creationId="{D027D10C-0ED3-D22F-65AD-5B8AD522FC3F}"/>
          </ac:picMkLst>
        </pc:picChg>
      </pc:sldChg>
      <pc:sldChg chg="addSp modSp add replId">
        <pc:chgData name="Mullarkey, Craig William" userId="S::cmullar@okstate.edu::ea31dc52-75c9-4f84-b258-735044390030" providerId="AD" clId="Web-{9A2CBECB-AF7B-4E10-9213-28059ADBFC36}" dt="2024-02-22T22:36:51.319" v="143"/>
        <pc:sldMkLst>
          <pc:docMk/>
          <pc:sldMk cId="301624222" sldId="317"/>
        </pc:sldMkLst>
        <pc:spChg chg="add">
          <ac:chgData name="Mullarkey, Craig William" userId="S::cmullar@okstate.edu::ea31dc52-75c9-4f84-b258-735044390030" providerId="AD" clId="Web-{9A2CBECB-AF7B-4E10-9213-28059ADBFC36}" dt="2024-02-22T22:36:51.319" v="143"/>
          <ac:spMkLst>
            <pc:docMk/>
            <pc:sldMk cId="301624222" sldId="317"/>
            <ac:spMk id="3" creationId="{992CFB2D-D2ED-A2BD-3667-9584295E0D08}"/>
          </ac:spMkLst>
        </pc:spChg>
        <pc:spChg chg="mod">
          <ac:chgData name="Mullarkey, Craig William" userId="S::cmullar@okstate.edu::ea31dc52-75c9-4f84-b258-735044390030" providerId="AD" clId="Web-{9A2CBECB-AF7B-4E10-9213-28059ADBFC36}" dt="2024-02-22T22:35:55.630" v="131" actId="20577"/>
          <ac:spMkLst>
            <pc:docMk/>
            <pc:sldMk cId="301624222" sldId="317"/>
            <ac:spMk id="4" creationId="{537F3982-1BDB-F9B7-30C1-08FF430895E8}"/>
          </ac:spMkLst>
        </pc:spChg>
      </pc:sldChg>
      <pc:sldChg chg="add replId">
        <pc:chgData name="Mullarkey, Craig William" userId="S::cmullar@okstate.edu::ea31dc52-75c9-4f84-b258-735044390030" providerId="AD" clId="Web-{9A2CBECB-AF7B-4E10-9213-28059ADBFC36}" dt="2024-02-22T22:34:30.392" v="91"/>
        <pc:sldMkLst>
          <pc:docMk/>
          <pc:sldMk cId="3440773887" sldId="318"/>
        </pc:sldMkLst>
      </pc:sldChg>
      <pc:sldChg chg="add replId">
        <pc:chgData name="Mullarkey, Craig William" userId="S::cmullar@okstate.edu::ea31dc52-75c9-4f84-b258-735044390030" providerId="AD" clId="Web-{9A2CBECB-AF7B-4E10-9213-28059ADBFC36}" dt="2024-02-22T22:35:57.114" v="132"/>
        <pc:sldMkLst>
          <pc:docMk/>
          <pc:sldMk cId="2300122479" sldId="319"/>
        </pc:sldMkLst>
      </pc:sldChg>
    </pc:docChg>
  </pc:docChgLst>
  <pc:docChgLst>
    <pc:chgData name="Milligan, Drew" userId="ca259595-d208-4eb4-922f-90c9f3b1afc0" providerId="ADAL" clId="{1FF555CE-0BEF-49A8-9890-A70CE64DC733}"/>
    <pc:docChg chg="modSld">
      <pc:chgData name="Milligan, Drew" userId="ca259595-d208-4eb4-922f-90c9f3b1afc0" providerId="ADAL" clId="{1FF555CE-0BEF-49A8-9890-A70CE64DC733}" dt="2023-07-06T23:28:24.515" v="164" actId="20577"/>
      <pc:docMkLst>
        <pc:docMk/>
      </pc:docMkLst>
      <pc:sldChg chg="modSp mod">
        <pc:chgData name="Milligan, Drew" userId="ca259595-d208-4eb4-922f-90c9f3b1afc0" providerId="ADAL" clId="{1FF555CE-0BEF-49A8-9890-A70CE64DC733}" dt="2023-07-06T23:28:24.515" v="164" actId="20577"/>
        <pc:sldMkLst>
          <pc:docMk/>
          <pc:sldMk cId="3226653862" sldId="272"/>
        </pc:sldMkLst>
        <pc:spChg chg="mod">
          <ac:chgData name="Milligan, Drew" userId="ca259595-d208-4eb4-922f-90c9f3b1afc0" providerId="ADAL" clId="{1FF555CE-0BEF-49A8-9890-A70CE64DC733}" dt="2023-07-06T23:28:24.515" v="164" actId="20577"/>
          <ac:spMkLst>
            <pc:docMk/>
            <pc:sldMk cId="3226653862" sldId="272"/>
            <ac:spMk id="9" creationId="{6C8F6D14-B122-DA15-0C4E-F42A9296D865}"/>
          </ac:spMkLst>
        </pc:spChg>
      </pc:sldChg>
    </pc:docChg>
  </pc:docChgLst>
  <pc:docChgLst>
    <pc:chgData name="Milligan, Drew" userId="S::drew.milligan@okstate.edu::ca259595-d208-4eb4-922f-90c9f3b1afc0" providerId="AD" clId="Web-{BDDB99BA-C7C4-4776-979A-BFC5B7C53873}"/>
    <pc:docChg chg="modSld">
      <pc:chgData name="Milligan, Drew" userId="S::drew.milligan@okstate.edu::ca259595-d208-4eb4-922f-90c9f3b1afc0" providerId="AD" clId="Web-{BDDB99BA-C7C4-4776-979A-BFC5B7C53873}" dt="2023-07-18T23:29:47.985" v="0" actId="20577"/>
      <pc:docMkLst>
        <pc:docMk/>
      </pc:docMkLst>
      <pc:sldChg chg="modSp">
        <pc:chgData name="Milligan, Drew" userId="S::drew.milligan@okstate.edu::ca259595-d208-4eb4-922f-90c9f3b1afc0" providerId="AD" clId="Web-{BDDB99BA-C7C4-4776-979A-BFC5B7C53873}" dt="2023-07-18T23:29:47.985" v="0" actId="20577"/>
        <pc:sldMkLst>
          <pc:docMk/>
          <pc:sldMk cId="472649599" sldId="256"/>
        </pc:sldMkLst>
        <pc:spChg chg="mod">
          <ac:chgData name="Milligan, Drew" userId="S::drew.milligan@okstate.edu::ca259595-d208-4eb4-922f-90c9f3b1afc0" providerId="AD" clId="Web-{BDDB99BA-C7C4-4776-979A-BFC5B7C53873}" dt="2023-07-18T23:29:47.985" v="0" actId="20577"/>
          <ac:spMkLst>
            <pc:docMk/>
            <pc:sldMk cId="472649599" sldId="256"/>
            <ac:spMk id="6" creationId="{FF97413B-094E-D1D0-6D5F-DA975FCECCC4}"/>
          </ac:spMkLst>
        </pc:spChg>
      </pc:sldChg>
    </pc:docChg>
  </pc:docChgLst>
  <pc:docChgLst>
    <pc:chgData name="Hagelberg, Mason Scott" userId="S::mason.hagelberg@okstate.edu::17d6292a-0580-4c46-afea-4888614357c9" providerId="AD" clId="Web-{31AC9F14-4666-49D2-BC97-76EF51D0AC95}"/>
    <pc:docChg chg="modSld">
      <pc:chgData name="Hagelberg, Mason Scott" userId="S::mason.hagelberg@okstate.edu::17d6292a-0580-4c46-afea-4888614357c9" providerId="AD" clId="Web-{31AC9F14-4666-49D2-BC97-76EF51D0AC95}" dt="2024-01-30T19:39:13.899" v="26" actId="20577"/>
      <pc:docMkLst>
        <pc:docMk/>
      </pc:docMkLst>
      <pc:sldChg chg="modSp">
        <pc:chgData name="Hagelberg, Mason Scott" userId="S::mason.hagelberg@okstate.edu::17d6292a-0580-4c46-afea-4888614357c9" providerId="AD" clId="Web-{31AC9F14-4666-49D2-BC97-76EF51D0AC95}" dt="2024-01-30T19:39:13.899" v="26" actId="20577"/>
        <pc:sldMkLst>
          <pc:docMk/>
          <pc:sldMk cId="4248389756" sldId="286"/>
        </pc:sldMkLst>
        <pc:spChg chg="mod">
          <ac:chgData name="Hagelberg, Mason Scott" userId="S::mason.hagelberg@okstate.edu::17d6292a-0580-4c46-afea-4888614357c9" providerId="AD" clId="Web-{31AC9F14-4666-49D2-BC97-76EF51D0AC95}" dt="2024-01-30T19:39:13.899" v="26" actId="20577"/>
          <ac:spMkLst>
            <pc:docMk/>
            <pc:sldMk cId="4248389756" sldId="286"/>
            <ac:spMk id="9" creationId="{F38FAD67-7F52-0D8C-941A-FA5A549680BF}"/>
          </ac:spMkLst>
        </pc:spChg>
      </pc:sldChg>
    </pc:docChg>
  </pc:docChgLst>
  <pc:docChgLst>
    <pc:chgData name="Davies, Joshua" userId="S::joshua.davies@okstate.edu::45a79b8f-ef6a-48d6-9a86-bd4dae024a5b" providerId="AD" clId="Web-{936D46A7-3BDD-4FE7-A4B0-1588D8C098D9}"/>
    <pc:docChg chg="modSld">
      <pc:chgData name="Davies, Joshua" userId="S::joshua.davies@okstate.edu::45a79b8f-ef6a-48d6-9a86-bd4dae024a5b" providerId="AD" clId="Web-{936D46A7-3BDD-4FE7-A4B0-1588D8C098D9}" dt="2024-01-29T19:20:30.721" v="185" actId="20577"/>
      <pc:docMkLst>
        <pc:docMk/>
      </pc:docMkLst>
      <pc:sldChg chg="addSp delSp modSp">
        <pc:chgData name="Davies, Joshua" userId="S::joshua.davies@okstate.edu::45a79b8f-ef6a-48d6-9a86-bd4dae024a5b" providerId="AD" clId="Web-{936D46A7-3BDD-4FE7-A4B0-1588D8C098D9}" dt="2024-01-29T19:20:30.721" v="185" actId="20577"/>
        <pc:sldMkLst>
          <pc:docMk/>
          <pc:sldMk cId="2211220967" sldId="289"/>
        </pc:sldMkLst>
        <pc:spChg chg="add mod">
          <ac:chgData name="Davies, Joshua" userId="S::joshua.davies@okstate.edu::45a79b8f-ef6a-48d6-9a86-bd4dae024a5b" providerId="AD" clId="Web-{936D46A7-3BDD-4FE7-A4B0-1588D8C098D9}" dt="2024-01-29T19:20:30.721" v="185" actId="20577"/>
          <ac:spMkLst>
            <pc:docMk/>
            <pc:sldMk cId="2211220967" sldId="289"/>
            <ac:spMk id="3" creationId="{DF27E9FE-2FC5-533F-29C7-A80BEB1F2E25}"/>
          </ac:spMkLst>
        </pc:spChg>
        <pc:spChg chg="del mod">
          <ac:chgData name="Davies, Joshua" userId="S::joshua.davies@okstate.edu::45a79b8f-ef6a-48d6-9a86-bd4dae024a5b" providerId="AD" clId="Web-{936D46A7-3BDD-4FE7-A4B0-1588D8C098D9}" dt="2024-01-29T19:02:15.199" v="6"/>
          <ac:spMkLst>
            <pc:docMk/>
            <pc:sldMk cId="2211220967" sldId="289"/>
            <ac:spMk id="9" creationId="{923C342E-C6AA-16BA-D27E-711FDBF4481E}"/>
          </ac:spMkLst>
        </pc:spChg>
      </pc:sldChg>
    </pc:docChg>
  </pc:docChgLst>
  <pc:docChgLst>
    <pc:chgData name="Mullarkey, Craig William" userId="ea31dc52-75c9-4f84-b258-735044390030" providerId="ADAL" clId="{91852913-4E2F-4E25-A302-6FF43DEB57F9}"/>
    <pc:docChg chg="undo custSel addSld delSld modSld sldOrd">
      <pc:chgData name="Mullarkey, Craig William" userId="ea31dc52-75c9-4f84-b258-735044390030" providerId="ADAL" clId="{91852913-4E2F-4E25-A302-6FF43DEB57F9}" dt="2024-02-29T04:27:49.712" v="11202" actId="1076"/>
      <pc:docMkLst>
        <pc:docMk/>
      </pc:docMkLst>
      <pc:sldChg chg="modSp del mod ord">
        <pc:chgData name="Mullarkey, Craig William" userId="ea31dc52-75c9-4f84-b258-735044390030" providerId="ADAL" clId="{91852913-4E2F-4E25-A302-6FF43DEB57F9}" dt="2024-02-29T01:15:34.509" v="6014" actId="2696"/>
        <pc:sldMkLst>
          <pc:docMk/>
          <pc:sldMk cId="1352781515" sldId="284"/>
        </pc:sldMkLst>
        <pc:spChg chg="mod">
          <ac:chgData name="Mullarkey, Craig William" userId="ea31dc52-75c9-4f84-b258-735044390030" providerId="ADAL" clId="{91852913-4E2F-4E25-A302-6FF43DEB57F9}" dt="2024-02-22T21:01:59.502" v="0" actId="20577"/>
          <ac:spMkLst>
            <pc:docMk/>
            <pc:sldMk cId="1352781515" sldId="284"/>
            <ac:spMk id="9" creationId="{5B7E5AAB-686F-7673-9265-A2E479242656}"/>
          </ac:spMkLst>
        </pc:spChg>
      </pc:sldChg>
      <pc:sldChg chg="modSp mod">
        <pc:chgData name="Mullarkey, Craig William" userId="ea31dc52-75c9-4f84-b258-735044390030" providerId="ADAL" clId="{91852913-4E2F-4E25-A302-6FF43DEB57F9}" dt="2024-02-29T03:56:59.203" v="11177" actId="20577"/>
        <pc:sldMkLst>
          <pc:docMk/>
          <pc:sldMk cId="188830791" sldId="288"/>
        </pc:sldMkLst>
        <pc:spChg chg="mod">
          <ac:chgData name="Mullarkey, Craig William" userId="ea31dc52-75c9-4f84-b258-735044390030" providerId="ADAL" clId="{91852913-4E2F-4E25-A302-6FF43DEB57F9}" dt="2024-02-29T03:56:59.203" v="11177" actId="20577"/>
          <ac:spMkLst>
            <pc:docMk/>
            <pc:sldMk cId="188830791" sldId="288"/>
            <ac:spMk id="2" creationId="{6B7A7466-E5D5-A6CF-F208-6579A349FAEF}"/>
          </ac:spMkLst>
        </pc:spChg>
      </pc:sldChg>
      <pc:sldChg chg="modSp mod">
        <pc:chgData name="Mullarkey, Craig William" userId="ea31dc52-75c9-4f84-b258-735044390030" providerId="ADAL" clId="{91852913-4E2F-4E25-A302-6FF43DEB57F9}" dt="2024-02-27T21:23:36.009" v="68" actId="20577"/>
        <pc:sldMkLst>
          <pc:docMk/>
          <pc:sldMk cId="2034643943" sldId="316"/>
        </pc:sldMkLst>
        <pc:spChg chg="mod">
          <ac:chgData name="Mullarkey, Craig William" userId="ea31dc52-75c9-4f84-b258-735044390030" providerId="ADAL" clId="{91852913-4E2F-4E25-A302-6FF43DEB57F9}" dt="2024-02-27T21:23:36.009" v="68" actId="20577"/>
          <ac:spMkLst>
            <pc:docMk/>
            <pc:sldMk cId="2034643943" sldId="316"/>
            <ac:spMk id="2" creationId="{DBB4199B-25C8-8ADE-024C-7F365A71B757}"/>
          </ac:spMkLst>
        </pc:spChg>
      </pc:sldChg>
      <pc:sldChg chg="modSp mod">
        <pc:chgData name="Mullarkey, Craig William" userId="ea31dc52-75c9-4f84-b258-735044390030" providerId="ADAL" clId="{91852913-4E2F-4E25-A302-6FF43DEB57F9}" dt="2024-02-27T22:53:42.932" v="1993" actId="20577"/>
        <pc:sldMkLst>
          <pc:docMk/>
          <pc:sldMk cId="301624222" sldId="317"/>
        </pc:sldMkLst>
        <pc:spChg chg="mod">
          <ac:chgData name="Mullarkey, Craig William" userId="ea31dc52-75c9-4f84-b258-735044390030" providerId="ADAL" clId="{91852913-4E2F-4E25-A302-6FF43DEB57F9}" dt="2024-02-27T22:53:42.932" v="1993" actId="20577"/>
          <ac:spMkLst>
            <pc:docMk/>
            <pc:sldMk cId="301624222" sldId="317"/>
            <ac:spMk id="3" creationId="{992CFB2D-D2ED-A2BD-3667-9584295E0D08}"/>
          </ac:spMkLst>
        </pc:spChg>
      </pc:sldChg>
      <pc:sldChg chg="addSp delSp modSp mod modAnim">
        <pc:chgData name="Mullarkey, Craig William" userId="ea31dc52-75c9-4f84-b258-735044390030" providerId="ADAL" clId="{91852913-4E2F-4E25-A302-6FF43DEB57F9}" dt="2024-02-29T03:35:03.454" v="10937" actId="1076"/>
        <pc:sldMkLst>
          <pc:docMk/>
          <pc:sldMk cId="3440773887" sldId="318"/>
        </pc:sldMkLst>
        <pc:spChg chg="add mod">
          <ac:chgData name="Mullarkey, Craig William" userId="ea31dc52-75c9-4f84-b258-735044390030" providerId="ADAL" clId="{91852913-4E2F-4E25-A302-6FF43DEB57F9}" dt="2024-02-29T03:35:03.454" v="10937" actId="1076"/>
          <ac:spMkLst>
            <pc:docMk/>
            <pc:sldMk cId="3440773887" sldId="318"/>
            <ac:spMk id="2" creationId="{0D2192F4-F264-EAED-045E-0DFDBC19F9BF}"/>
          </ac:spMkLst>
        </pc:spChg>
        <pc:spChg chg="mod">
          <ac:chgData name="Mullarkey, Craig William" userId="ea31dc52-75c9-4f84-b258-735044390030" providerId="ADAL" clId="{91852913-4E2F-4E25-A302-6FF43DEB57F9}" dt="2024-02-27T22:58:21.264" v="2083" actId="20577"/>
          <ac:spMkLst>
            <pc:docMk/>
            <pc:sldMk cId="3440773887" sldId="318"/>
            <ac:spMk id="4" creationId="{537F3982-1BDB-F9B7-30C1-08FF430895E8}"/>
          </ac:spMkLst>
        </pc:spChg>
        <pc:spChg chg="add mod">
          <ac:chgData name="Mullarkey, Craig William" userId="ea31dc52-75c9-4f84-b258-735044390030" providerId="ADAL" clId="{91852913-4E2F-4E25-A302-6FF43DEB57F9}" dt="2024-02-29T02:20:40.874" v="8154" actId="208"/>
          <ac:spMkLst>
            <pc:docMk/>
            <pc:sldMk cId="3440773887" sldId="318"/>
            <ac:spMk id="9" creationId="{3969C2E4-1E2B-A4D8-ED46-E05706800332}"/>
          </ac:spMkLst>
        </pc:spChg>
        <pc:spChg chg="add del mod">
          <ac:chgData name="Mullarkey, Craig William" userId="ea31dc52-75c9-4f84-b258-735044390030" providerId="ADAL" clId="{91852913-4E2F-4E25-A302-6FF43DEB57F9}" dt="2024-02-27T22:57:08.398" v="2034"/>
          <ac:spMkLst>
            <pc:docMk/>
            <pc:sldMk cId="3440773887" sldId="318"/>
            <ac:spMk id="10" creationId="{0100B196-96DD-E7A3-3909-B0CA0D936663}"/>
          </ac:spMkLst>
        </pc:spChg>
        <pc:spChg chg="add mod">
          <ac:chgData name="Mullarkey, Craig William" userId="ea31dc52-75c9-4f84-b258-735044390030" providerId="ADAL" clId="{91852913-4E2F-4E25-A302-6FF43DEB57F9}" dt="2024-02-29T02:20:47.288" v="8156" actId="1076"/>
          <ac:spMkLst>
            <pc:docMk/>
            <pc:sldMk cId="3440773887" sldId="318"/>
            <ac:spMk id="10" creationId="{E1F9C389-9E82-D5CB-D48A-8330A3EFCFD8}"/>
          </ac:spMkLst>
        </pc:spChg>
        <pc:spChg chg="add mod">
          <ac:chgData name="Mullarkey, Craig William" userId="ea31dc52-75c9-4f84-b258-735044390030" providerId="ADAL" clId="{91852913-4E2F-4E25-A302-6FF43DEB57F9}" dt="2024-02-29T02:12:45.112" v="7565" actId="1076"/>
          <ac:spMkLst>
            <pc:docMk/>
            <pc:sldMk cId="3440773887" sldId="318"/>
            <ac:spMk id="11" creationId="{8E322242-354E-0F0E-8719-449F7F9FA0C3}"/>
          </ac:spMkLst>
        </pc:spChg>
        <pc:spChg chg="add del mod">
          <ac:chgData name="Mullarkey, Craig William" userId="ea31dc52-75c9-4f84-b258-735044390030" providerId="ADAL" clId="{91852913-4E2F-4E25-A302-6FF43DEB57F9}" dt="2024-02-29T02:11:35.075" v="7505" actId="478"/>
          <ac:spMkLst>
            <pc:docMk/>
            <pc:sldMk cId="3440773887" sldId="318"/>
            <ac:spMk id="12" creationId="{316EBB97-E802-5714-2EBA-063DF4FAA8B2}"/>
          </ac:spMkLst>
        </pc:spChg>
        <pc:spChg chg="add mod">
          <ac:chgData name="Mullarkey, Craig William" userId="ea31dc52-75c9-4f84-b258-735044390030" providerId="ADAL" clId="{91852913-4E2F-4E25-A302-6FF43DEB57F9}" dt="2024-02-29T02:21:05.976" v="8160" actId="1076"/>
          <ac:spMkLst>
            <pc:docMk/>
            <pc:sldMk cId="3440773887" sldId="318"/>
            <ac:spMk id="13" creationId="{1F7DF193-2008-E239-D370-604AB2FD4164}"/>
          </ac:spMkLst>
        </pc:spChg>
        <pc:spChg chg="add del mod">
          <ac:chgData name="Mullarkey, Craig William" userId="ea31dc52-75c9-4f84-b258-735044390030" providerId="ADAL" clId="{91852913-4E2F-4E25-A302-6FF43DEB57F9}" dt="2024-02-27T23:16:13.533" v="2169" actId="478"/>
          <ac:spMkLst>
            <pc:docMk/>
            <pc:sldMk cId="3440773887" sldId="318"/>
            <ac:spMk id="13" creationId="{6EB67CFE-ABC5-99BF-4192-1E3504334E3D}"/>
          </ac:spMkLst>
        </pc:spChg>
        <pc:spChg chg="add del mod">
          <ac:chgData name="Mullarkey, Craig William" userId="ea31dc52-75c9-4f84-b258-735044390030" providerId="ADAL" clId="{91852913-4E2F-4E25-A302-6FF43DEB57F9}" dt="2024-02-27T23:17:28.575" v="2172" actId="478"/>
          <ac:spMkLst>
            <pc:docMk/>
            <pc:sldMk cId="3440773887" sldId="318"/>
            <ac:spMk id="14" creationId="{231C3C68-A8C2-6ADA-1B4E-310B5BB7E534}"/>
          </ac:spMkLst>
        </pc:spChg>
        <pc:spChg chg="add mod">
          <ac:chgData name="Mullarkey, Craig William" userId="ea31dc52-75c9-4f84-b258-735044390030" providerId="ADAL" clId="{91852913-4E2F-4E25-A302-6FF43DEB57F9}" dt="2024-02-29T02:21:25.755" v="8162" actId="1076"/>
          <ac:spMkLst>
            <pc:docMk/>
            <pc:sldMk cId="3440773887" sldId="318"/>
            <ac:spMk id="14" creationId="{8D246239-95AD-127F-39BD-2393059A4A9B}"/>
          </ac:spMkLst>
        </pc:spChg>
        <pc:spChg chg="add mod">
          <ac:chgData name="Mullarkey, Craig William" userId="ea31dc52-75c9-4f84-b258-735044390030" providerId="ADAL" clId="{91852913-4E2F-4E25-A302-6FF43DEB57F9}" dt="2024-02-29T02:21:47.529" v="8165" actId="1076"/>
          <ac:spMkLst>
            <pc:docMk/>
            <pc:sldMk cId="3440773887" sldId="318"/>
            <ac:spMk id="15" creationId="{F8EF788E-C03E-1F45-42F6-507D20E12DA7}"/>
          </ac:spMkLst>
        </pc:spChg>
        <pc:spChg chg="add mod">
          <ac:chgData name="Mullarkey, Craig William" userId="ea31dc52-75c9-4f84-b258-735044390030" providerId="ADAL" clId="{91852913-4E2F-4E25-A302-6FF43DEB57F9}" dt="2024-02-29T02:21:55.068" v="8167" actId="1076"/>
          <ac:spMkLst>
            <pc:docMk/>
            <pc:sldMk cId="3440773887" sldId="318"/>
            <ac:spMk id="17" creationId="{E5443860-CCB1-F097-FBB4-D4EA809DAD7B}"/>
          </ac:spMkLst>
        </pc:spChg>
        <pc:spChg chg="add mod">
          <ac:chgData name="Mullarkey, Craig William" userId="ea31dc52-75c9-4f84-b258-735044390030" providerId="ADAL" clId="{91852913-4E2F-4E25-A302-6FF43DEB57F9}" dt="2024-02-29T02:21:59.453" v="8169" actId="1076"/>
          <ac:spMkLst>
            <pc:docMk/>
            <pc:sldMk cId="3440773887" sldId="318"/>
            <ac:spMk id="19" creationId="{7758C0F4-D78F-A5DD-E3EF-B24CC3F7B6D3}"/>
          </ac:spMkLst>
        </pc:spChg>
        <pc:spChg chg="add mod">
          <ac:chgData name="Mullarkey, Craig William" userId="ea31dc52-75c9-4f84-b258-735044390030" providerId="ADAL" clId="{91852913-4E2F-4E25-A302-6FF43DEB57F9}" dt="2024-02-29T02:22:04.644" v="8171" actId="1076"/>
          <ac:spMkLst>
            <pc:docMk/>
            <pc:sldMk cId="3440773887" sldId="318"/>
            <ac:spMk id="20" creationId="{A5C470E5-D3FE-5CF1-A735-77819286C2BC}"/>
          </ac:spMkLst>
        </pc:spChg>
        <pc:spChg chg="add mod">
          <ac:chgData name="Mullarkey, Craig William" userId="ea31dc52-75c9-4f84-b258-735044390030" providerId="ADAL" clId="{91852913-4E2F-4E25-A302-6FF43DEB57F9}" dt="2024-02-29T02:22:10.392" v="8173" actId="1076"/>
          <ac:spMkLst>
            <pc:docMk/>
            <pc:sldMk cId="3440773887" sldId="318"/>
            <ac:spMk id="21" creationId="{56BAFAC5-1A01-A8EA-EACF-75D4BBA5A9B7}"/>
          </ac:spMkLst>
        </pc:spChg>
        <pc:spChg chg="add mod">
          <ac:chgData name="Mullarkey, Craig William" userId="ea31dc52-75c9-4f84-b258-735044390030" providerId="ADAL" clId="{91852913-4E2F-4E25-A302-6FF43DEB57F9}" dt="2024-02-29T02:22:15.364" v="8175" actId="1076"/>
          <ac:spMkLst>
            <pc:docMk/>
            <pc:sldMk cId="3440773887" sldId="318"/>
            <ac:spMk id="22" creationId="{27864E7A-F975-23B5-1194-308D80A24BBE}"/>
          </ac:spMkLst>
        </pc:spChg>
        <pc:spChg chg="add mod">
          <ac:chgData name="Mullarkey, Craig William" userId="ea31dc52-75c9-4f84-b258-735044390030" providerId="ADAL" clId="{91852913-4E2F-4E25-A302-6FF43DEB57F9}" dt="2024-02-29T02:24:00.822" v="8178" actId="1076"/>
          <ac:spMkLst>
            <pc:docMk/>
            <pc:sldMk cId="3440773887" sldId="318"/>
            <ac:spMk id="23" creationId="{34A3BAEC-148E-25C1-CE84-395995DC4331}"/>
          </ac:spMkLst>
        </pc:spChg>
        <pc:spChg chg="add mod">
          <ac:chgData name="Mullarkey, Craig William" userId="ea31dc52-75c9-4f84-b258-735044390030" providerId="ADAL" clId="{91852913-4E2F-4E25-A302-6FF43DEB57F9}" dt="2024-02-29T02:24:07.186" v="8180" actId="1076"/>
          <ac:spMkLst>
            <pc:docMk/>
            <pc:sldMk cId="3440773887" sldId="318"/>
            <ac:spMk id="24" creationId="{ED1022B6-2A60-58F0-21F4-A8676EB54486}"/>
          </ac:spMkLst>
        </pc:spChg>
        <pc:spChg chg="add mod">
          <ac:chgData name="Mullarkey, Craig William" userId="ea31dc52-75c9-4f84-b258-735044390030" providerId="ADAL" clId="{91852913-4E2F-4E25-A302-6FF43DEB57F9}" dt="2024-02-29T02:24:11.160" v="8182" actId="1076"/>
          <ac:spMkLst>
            <pc:docMk/>
            <pc:sldMk cId="3440773887" sldId="318"/>
            <ac:spMk id="25" creationId="{3515C8E6-FC4C-4C2E-59B5-15E1AB7E60EF}"/>
          </ac:spMkLst>
        </pc:spChg>
        <pc:spChg chg="add mod">
          <ac:chgData name="Mullarkey, Craig William" userId="ea31dc52-75c9-4f84-b258-735044390030" providerId="ADAL" clId="{91852913-4E2F-4E25-A302-6FF43DEB57F9}" dt="2024-02-29T02:24:16.126" v="8184" actId="1076"/>
          <ac:spMkLst>
            <pc:docMk/>
            <pc:sldMk cId="3440773887" sldId="318"/>
            <ac:spMk id="26" creationId="{545271AB-FAF7-3CE3-49C3-E9DBEC8CDD09}"/>
          </ac:spMkLst>
        </pc:spChg>
        <pc:spChg chg="add mod">
          <ac:chgData name="Mullarkey, Craig William" userId="ea31dc52-75c9-4f84-b258-735044390030" providerId="ADAL" clId="{91852913-4E2F-4E25-A302-6FF43DEB57F9}" dt="2024-02-29T02:24:19.905" v="8186" actId="1076"/>
          <ac:spMkLst>
            <pc:docMk/>
            <pc:sldMk cId="3440773887" sldId="318"/>
            <ac:spMk id="27" creationId="{E3A5E91C-3803-4695-6004-8F0B1C605CF6}"/>
          </ac:spMkLst>
        </pc:spChg>
        <pc:spChg chg="add mod">
          <ac:chgData name="Mullarkey, Craig William" userId="ea31dc52-75c9-4f84-b258-735044390030" providerId="ADAL" clId="{91852913-4E2F-4E25-A302-6FF43DEB57F9}" dt="2024-02-29T02:24:23.445" v="8188" actId="1076"/>
          <ac:spMkLst>
            <pc:docMk/>
            <pc:sldMk cId="3440773887" sldId="318"/>
            <ac:spMk id="28" creationId="{C353101C-AF40-AAFF-7CE9-129EF886433C}"/>
          </ac:spMkLst>
        </pc:spChg>
        <pc:spChg chg="add mod">
          <ac:chgData name="Mullarkey, Craig William" userId="ea31dc52-75c9-4f84-b258-735044390030" providerId="ADAL" clId="{91852913-4E2F-4E25-A302-6FF43DEB57F9}" dt="2024-02-29T02:24:28.654" v="8190" actId="1076"/>
          <ac:spMkLst>
            <pc:docMk/>
            <pc:sldMk cId="3440773887" sldId="318"/>
            <ac:spMk id="29" creationId="{A056153B-43EC-2D12-0CA0-41A1E70E4D25}"/>
          </ac:spMkLst>
        </pc:spChg>
        <pc:spChg chg="add mod">
          <ac:chgData name="Mullarkey, Craig William" userId="ea31dc52-75c9-4f84-b258-735044390030" providerId="ADAL" clId="{91852913-4E2F-4E25-A302-6FF43DEB57F9}" dt="2024-02-29T02:24:31.900" v="8192" actId="1076"/>
          <ac:spMkLst>
            <pc:docMk/>
            <pc:sldMk cId="3440773887" sldId="318"/>
            <ac:spMk id="30" creationId="{B965F310-52D0-C939-0B6E-0F92785B4E33}"/>
          </ac:spMkLst>
        </pc:spChg>
        <pc:picChg chg="add mod">
          <ac:chgData name="Mullarkey, Craig William" userId="ea31dc52-75c9-4f84-b258-735044390030" providerId="ADAL" clId="{91852913-4E2F-4E25-A302-6FF43DEB57F9}" dt="2024-02-29T02:23:53.833" v="8177" actId="1076"/>
          <ac:picMkLst>
            <pc:docMk/>
            <pc:sldMk cId="3440773887" sldId="318"/>
            <ac:picMk id="3" creationId="{64CEC6D5-8111-08FF-E6AA-38C931216710}"/>
          </ac:picMkLst>
        </pc:picChg>
        <pc:picChg chg="mod">
          <ac:chgData name="Mullarkey, Craig William" userId="ea31dc52-75c9-4f84-b258-735044390030" providerId="ADAL" clId="{91852913-4E2F-4E25-A302-6FF43DEB57F9}" dt="2024-02-27T22:58:10.102" v="2070" actId="1076"/>
          <ac:picMkLst>
            <pc:docMk/>
            <pc:sldMk cId="3440773887" sldId="318"/>
            <ac:picMk id="6" creationId="{865D18E4-3BE6-F9D1-6E94-78A18B146B80}"/>
          </ac:picMkLst>
        </pc:picChg>
        <pc:picChg chg="add del mod">
          <ac:chgData name="Mullarkey, Craig William" userId="ea31dc52-75c9-4f84-b258-735044390030" providerId="ADAL" clId="{91852913-4E2F-4E25-A302-6FF43DEB57F9}" dt="2024-02-29T02:11:31.164" v="7503" actId="478"/>
          <ac:picMkLst>
            <pc:docMk/>
            <pc:sldMk cId="3440773887" sldId="318"/>
            <ac:picMk id="7" creationId="{31D1EEBD-E213-7545-992C-CD126B53CB27}"/>
          </ac:picMkLst>
        </pc:picChg>
        <pc:picChg chg="add del mod">
          <ac:chgData name="Mullarkey, Craig William" userId="ea31dc52-75c9-4f84-b258-735044390030" providerId="ADAL" clId="{91852913-4E2F-4E25-A302-6FF43DEB57F9}" dt="2024-02-27T23:14:56.906" v="2133" actId="478"/>
          <ac:picMkLst>
            <pc:docMk/>
            <pc:sldMk cId="3440773887" sldId="318"/>
            <ac:picMk id="9" creationId="{7CBCBA41-5D0D-1FB0-18ED-C2CD0B1ECC9F}"/>
          </ac:picMkLst>
        </pc:picChg>
        <pc:picChg chg="add del mod">
          <ac:chgData name="Mullarkey, Craig William" userId="ea31dc52-75c9-4f84-b258-735044390030" providerId="ADAL" clId="{91852913-4E2F-4E25-A302-6FF43DEB57F9}" dt="2024-02-29T02:11:27.534" v="7501" actId="478"/>
          <ac:picMkLst>
            <pc:docMk/>
            <pc:sldMk cId="3440773887" sldId="318"/>
            <ac:picMk id="16" creationId="{F5553A48-C5B2-FA28-A0C3-A346DF43DC29}"/>
          </ac:picMkLst>
        </pc:picChg>
        <pc:picChg chg="add del mod">
          <ac:chgData name="Mullarkey, Craig William" userId="ea31dc52-75c9-4f84-b258-735044390030" providerId="ADAL" clId="{91852913-4E2F-4E25-A302-6FF43DEB57F9}" dt="2024-02-29T02:11:29.100" v="7502" actId="478"/>
          <ac:picMkLst>
            <pc:docMk/>
            <pc:sldMk cId="3440773887" sldId="318"/>
            <ac:picMk id="18" creationId="{E45D4942-A311-4607-5EFD-963832C16211}"/>
          </ac:picMkLst>
        </pc:picChg>
        <pc:cxnChg chg="add del mod">
          <ac:chgData name="Mullarkey, Craig William" userId="ea31dc52-75c9-4f84-b258-735044390030" providerId="ADAL" clId="{91852913-4E2F-4E25-A302-6FF43DEB57F9}" dt="2024-02-29T02:14:48.055" v="7570" actId="478"/>
          <ac:cxnSpMkLst>
            <pc:docMk/>
            <pc:sldMk cId="3440773887" sldId="318"/>
            <ac:cxnSpMk id="8" creationId="{C083792C-CDD1-1204-7425-878C3D27ACBF}"/>
          </ac:cxnSpMkLst>
        </pc:cxnChg>
      </pc:sldChg>
      <pc:sldChg chg="addSp delSp modSp mod">
        <pc:chgData name="Mullarkey, Craig William" userId="ea31dc52-75c9-4f84-b258-735044390030" providerId="ADAL" clId="{91852913-4E2F-4E25-A302-6FF43DEB57F9}" dt="2024-02-29T02:32:42.519" v="8626" actId="20577"/>
        <pc:sldMkLst>
          <pc:docMk/>
          <pc:sldMk cId="2300122479" sldId="319"/>
        </pc:sldMkLst>
        <pc:spChg chg="add mod">
          <ac:chgData name="Mullarkey, Craig William" userId="ea31dc52-75c9-4f84-b258-735044390030" providerId="ADAL" clId="{91852913-4E2F-4E25-A302-6FF43DEB57F9}" dt="2024-02-29T02:32:42.519" v="8626" actId="20577"/>
          <ac:spMkLst>
            <pc:docMk/>
            <pc:sldMk cId="2300122479" sldId="319"/>
            <ac:spMk id="2" creationId="{5A4EF651-8C55-CC62-DE56-E39E5219E6CE}"/>
          </ac:spMkLst>
        </pc:spChg>
        <pc:spChg chg="mod">
          <ac:chgData name="Mullarkey, Craig William" userId="ea31dc52-75c9-4f84-b258-735044390030" providerId="ADAL" clId="{91852913-4E2F-4E25-A302-6FF43DEB57F9}" dt="2024-02-27T23:00:20.693" v="2126" actId="20577"/>
          <ac:spMkLst>
            <pc:docMk/>
            <pc:sldMk cId="2300122479" sldId="319"/>
            <ac:spMk id="4" creationId="{537F3982-1BDB-F9B7-30C1-08FF430895E8}"/>
          </ac:spMkLst>
        </pc:spChg>
        <pc:spChg chg="add del mod">
          <ac:chgData name="Mullarkey, Craig William" userId="ea31dc52-75c9-4f84-b258-735044390030" providerId="ADAL" clId="{91852913-4E2F-4E25-A302-6FF43DEB57F9}" dt="2024-02-29T02:15:32.748" v="7616" actId="478"/>
          <ac:spMkLst>
            <pc:docMk/>
            <pc:sldMk cId="2300122479" sldId="319"/>
            <ac:spMk id="7" creationId="{323B3BD4-A553-11A2-3211-33F850D76D7D}"/>
          </ac:spMkLst>
        </pc:spChg>
        <pc:spChg chg="add mod">
          <ac:chgData name="Mullarkey, Craig William" userId="ea31dc52-75c9-4f84-b258-735044390030" providerId="ADAL" clId="{91852913-4E2F-4E25-A302-6FF43DEB57F9}" dt="2024-02-29T02:15:57.892" v="7655" actId="1076"/>
          <ac:spMkLst>
            <pc:docMk/>
            <pc:sldMk cId="2300122479" sldId="319"/>
            <ac:spMk id="8" creationId="{BD7CFCFB-0147-644E-5749-EA53AD8DA613}"/>
          </ac:spMkLst>
        </pc:spChg>
        <pc:picChg chg="add mod">
          <ac:chgData name="Mullarkey, Craig William" userId="ea31dc52-75c9-4f84-b258-735044390030" providerId="ADAL" clId="{91852913-4E2F-4E25-A302-6FF43DEB57F9}" dt="2024-02-29T02:15:39.108" v="7619" actId="1076"/>
          <ac:picMkLst>
            <pc:docMk/>
            <pc:sldMk cId="2300122479" sldId="319"/>
            <ac:picMk id="3" creationId="{DE6D6948-66C1-57EE-3DB6-C780E66F4127}"/>
          </ac:picMkLst>
        </pc:picChg>
        <pc:picChg chg="add del mod">
          <ac:chgData name="Mullarkey, Craig William" userId="ea31dc52-75c9-4f84-b258-735044390030" providerId="ADAL" clId="{91852913-4E2F-4E25-A302-6FF43DEB57F9}" dt="2024-02-29T02:15:29.530" v="7614" actId="478"/>
          <ac:picMkLst>
            <pc:docMk/>
            <pc:sldMk cId="2300122479" sldId="319"/>
            <ac:picMk id="5" creationId="{BD75B645-6C29-8DA4-E5A7-B0B28EEDC3A1}"/>
          </ac:picMkLst>
        </pc:picChg>
        <pc:picChg chg="add del mod">
          <ac:chgData name="Mullarkey, Craig William" userId="ea31dc52-75c9-4f84-b258-735044390030" providerId="ADAL" clId="{91852913-4E2F-4E25-A302-6FF43DEB57F9}" dt="2024-02-29T02:15:29.959" v="7615" actId="478"/>
          <ac:picMkLst>
            <pc:docMk/>
            <pc:sldMk cId="2300122479" sldId="319"/>
            <ac:picMk id="10" creationId="{636D94C2-1A96-CAB8-2D4C-EA2AFC2FB59B}"/>
          </ac:picMkLst>
        </pc:picChg>
        <pc:picChg chg="add del mod">
          <ac:chgData name="Mullarkey, Craig William" userId="ea31dc52-75c9-4f84-b258-735044390030" providerId="ADAL" clId="{91852913-4E2F-4E25-A302-6FF43DEB57F9}" dt="2024-02-29T02:15:40.430" v="7620" actId="478"/>
          <ac:picMkLst>
            <pc:docMk/>
            <pc:sldMk cId="2300122479" sldId="319"/>
            <ac:picMk id="12" creationId="{E8CD26D4-025C-F38C-5FBE-20972B6C3BF8}"/>
          </ac:picMkLst>
        </pc:picChg>
      </pc:sldChg>
      <pc:sldChg chg="modSp mod">
        <pc:chgData name="Mullarkey, Craig William" userId="ea31dc52-75c9-4f84-b258-735044390030" providerId="ADAL" clId="{91852913-4E2F-4E25-A302-6FF43DEB57F9}" dt="2024-02-27T22:52:56.955" v="1954" actId="20577"/>
        <pc:sldMkLst>
          <pc:docMk/>
          <pc:sldMk cId="288971447" sldId="321"/>
        </pc:sldMkLst>
        <pc:spChg chg="mod">
          <ac:chgData name="Mullarkey, Craig William" userId="ea31dc52-75c9-4f84-b258-735044390030" providerId="ADAL" clId="{91852913-4E2F-4E25-A302-6FF43DEB57F9}" dt="2024-02-27T22:52:56.955" v="1954" actId="20577"/>
          <ac:spMkLst>
            <pc:docMk/>
            <pc:sldMk cId="288971447" sldId="321"/>
            <ac:spMk id="13" creationId="{E568F6C9-8A15-4561-B5BC-4D4FB2AF871A}"/>
          </ac:spMkLst>
        </pc:spChg>
        <pc:picChg chg="mod">
          <ac:chgData name="Mullarkey, Craig William" userId="ea31dc52-75c9-4f84-b258-735044390030" providerId="ADAL" clId="{91852913-4E2F-4E25-A302-6FF43DEB57F9}" dt="2024-02-27T22:52:27.470" v="1922" actId="1076"/>
          <ac:picMkLst>
            <pc:docMk/>
            <pc:sldMk cId="288971447" sldId="321"/>
            <ac:picMk id="11" creationId="{EB4DFD69-5986-876F-EEC7-DAC3AE116D16}"/>
          </ac:picMkLst>
        </pc:picChg>
      </pc:sldChg>
      <pc:sldChg chg="modSp mod">
        <pc:chgData name="Mullarkey, Craig William" userId="ea31dc52-75c9-4f84-b258-735044390030" providerId="ADAL" clId="{91852913-4E2F-4E25-A302-6FF43DEB57F9}" dt="2024-02-27T21:47:54.589" v="1885" actId="20577"/>
        <pc:sldMkLst>
          <pc:docMk/>
          <pc:sldMk cId="4097489941" sldId="322"/>
        </pc:sldMkLst>
        <pc:spChg chg="mod">
          <ac:chgData name="Mullarkey, Craig William" userId="ea31dc52-75c9-4f84-b258-735044390030" providerId="ADAL" clId="{91852913-4E2F-4E25-A302-6FF43DEB57F9}" dt="2024-02-27T21:47:54.589" v="1885" actId="20577"/>
          <ac:spMkLst>
            <pc:docMk/>
            <pc:sldMk cId="4097489941" sldId="322"/>
            <ac:spMk id="2" creationId="{DBB4199B-25C8-8ADE-024C-7F365A71B757}"/>
          </ac:spMkLst>
        </pc:spChg>
        <pc:picChg chg="mod">
          <ac:chgData name="Mullarkey, Craig William" userId="ea31dc52-75c9-4f84-b258-735044390030" providerId="ADAL" clId="{91852913-4E2F-4E25-A302-6FF43DEB57F9}" dt="2024-02-27T21:35:51.735" v="912" actId="1076"/>
          <ac:picMkLst>
            <pc:docMk/>
            <pc:sldMk cId="4097489941" sldId="322"/>
            <ac:picMk id="5" creationId="{BFE6ECC1-B43D-01BE-C2A7-124C6497CC43}"/>
          </ac:picMkLst>
        </pc:picChg>
      </pc:sldChg>
      <pc:sldChg chg="modSp mod">
        <pc:chgData name="Mullarkey, Craig William" userId="ea31dc52-75c9-4f84-b258-735044390030" providerId="ADAL" clId="{91852913-4E2F-4E25-A302-6FF43DEB57F9}" dt="2024-02-28T21:48:31.643" v="3824" actId="20577"/>
        <pc:sldMkLst>
          <pc:docMk/>
          <pc:sldMk cId="3689420953" sldId="324"/>
        </pc:sldMkLst>
        <pc:spChg chg="mod">
          <ac:chgData name="Mullarkey, Craig William" userId="ea31dc52-75c9-4f84-b258-735044390030" providerId="ADAL" clId="{91852913-4E2F-4E25-A302-6FF43DEB57F9}" dt="2024-02-28T21:33:44.435" v="2423" actId="20577"/>
          <ac:spMkLst>
            <pc:docMk/>
            <pc:sldMk cId="3689420953" sldId="324"/>
            <ac:spMk id="4" creationId="{662C1A9C-1E69-659C-FA12-AC1940206855}"/>
          </ac:spMkLst>
        </pc:spChg>
        <pc:spChg chg="mod">
          <ac:chgData name="Mullarkey, Craig William" userId="ea31dc52-75c9-4f84-b258-735044390030" providerId="ADAL" clId="{91852913-4E2F-4E25-A302-6FF43DEB57F9}" dt="2024-02-28T21:48:31.643" v="3824" actId="20577"/>
          <ac:spMkLst>
            <pc:docMk/>
            <pc:sldMk cId="3689420953" sldId="324"/>
            <ac:spMk id="9" creationId="{F9CD5155-CFCB-B94D-4808-BD72F838F94B}"/>
          </ac:spMkLst>
        </pc:spChg>
      </pc:sldChg>
      <pc:sldChg chg="addSp delSp modSp add mod">
        <pc:chgData name="Mullarkey, Craig William" userId="ea31dc52-75c9-4f84-b258-735044390030" providerId="ADAL" clId="{91852913-4E2F-4E25-A302-6FF43DEB57F9}" dt="2024-02-29T00:36:40.190" v="4606" actId="1076"/>
        <pc:sldMkLst>
          <pc:docMk/>
          <pc:sldMk cId="755569378" sldId="325"/>
        </pc:sldMkLst>
        <pc:spChg chg="add mod">
          <ac:chgData name="Mullarkey, Craig William" userId="ea31dc52-75c9-4f84-b258-735044390030" providerId="ADAL" clId="{91852913-4E2F-4E25-A302-6FF43DEB57F9}" dt="2024-02-28T20:38:34.126" v="2276" actId="1076"/>
          <ac:spMkLst>
            <pc:docMk/>
            <pc:sldMk cId="755569378" sldId="325"/>
            <ac:spMk id="2" creationId="{A2B66AD3-914B-BEFD-C4C4-D5E7CBCD69B6}"/>
          </ac:spMkLst>
        </pc:spChg>
        <pc:spChg chg="mod">
          <ac:chgData name="Mullarkey, Craig William" userId="ea31dc52-75c9-4f84-b258-735044390030" providerId="ADAL" clId="{91852913-4E2F-4E25-A302-6FF43DEB57F9}" dt="2024-02-28T20:39:23.935" v="2280" actId="1076"/>
          <ac:spMkLst>
            <pc:docMk/>
            <pc:sldMk cId="755569378" sldId="325"/>
            <ac:spMk id="4" creationId="{875209CD-1DB7-2BB7-7460-A5E0DCD08C25}"/>
          </ac:spMkLst>
        </pc:spChg>
        <pc:spChg chg="mod">
          <ac:chgData name="Mullarkey, Craig William" userId="ea31dc52-75c9-4f84-b258-735044390030" providerId="ADAL" clId="{91852913-4E2F-4E25-A302-6FF43DEB57F9}" dt="2024-02-28T20:38:42.487" v="2277" actId="1076"/>
          <ac:spMkLst>
            <pc:docMk/>
            <pc:sldMk cId="755569378" sldId="325"/>
            <ac:spMk id="7" creationId="{C6F7425C-1325-CD88-FEAE-CEB8B2E5701F}"/>
          </ac:spMkLst>
        </pc:spChg>
        <pc:spChg chg="del">
          <ac:chgData name="Mullarkey, Craig William" userId="ea31dc52-75c9-4f84-b258-735044390030" providerId="ADAL" clId="{91852913-4E2F-4E25-A302-6FF43DEB57F9}" dt="2024-02-27T23:29:22.660" v="2241" actId="478"/>
          <ac:spMkLst>
            <pc:docMk/>
            <pc:sldMk cId="755569378" sldId="325"/>
            <ac:spMk id="8" creationId="{D2B2B99F-DD8A-851D-5142-6887BFFF9398}"/>
          </ac:spMkLst>
        </pc:spChg>
        <pc:spChg chg="add mod">
          <ac:chgData name="Mullarkey, Craig William" userId="ea31dc52-75c9-4f84-b258-735044390030" providerId="ADAL" clId="{91852913-4E2F-4E25-A302-6FF43DEB57F9}" dt="2024-02-28T20:38:29.780" v="2275" actId="1076"/>
          <ac:spMkLst>
            <pc:docMk/>
            <pc:sldMk cId="755569378" sldId="325"/>
            <ac:spMk id="9" creationId="{9DEA057A-573E-6C73-9693-763007B751DA}"/>
          </ac:spMkLst>
        </pc:spChg>
        <pc:spChg chg="add del">
          <ac:chgData name="Mullarkey, Craig William" userId="ea31dc52-75c9-4f84-b258-735044390030" providerId="ADAL" clId="{91852913-4E2F-4E25-A302-6FF43DEB57F9}" dt="2024-02-27T23:32:44.862" v="2252" actId="478"/>
          <ac:spMkLst>
            <pc:docMk/>
            <pc:sldMk cId="755569378" sldId="325"/>
            <ac:spMk id="13" creationId="{EEBF3D6A-5B7F-0152-2C6E-3D74283E5E20}"/>
          </ac:spMkLst>
        </pc:spChg>
        <pc:picChg chg="del">
          <ac:chgData name="Mullarkey, Craig William" userId="ea31dc52-75c9-4f84-b258-735044390030" providerId="ADAL" clId="{91852913-4E2F-4E25-A302-6FF43DEB57F9}" dt="2024-02-27T23:29:00.844" v="2215" actId="478"/>
          <ac:picMkLst>
            <pc:docMk/>
            <pc:sldMk cId="755569378" sldId="325"/>
            <ac:picMk id="3" creationId="{9DBFD10D-0022-D1D9-2BB7-387D3DCE9CFA}"/>
          </ac:picMkLst>
        </pc:picChg>
        <pc:picChg chg="del">
          <ac:chgData name="Mullarkey, Craig William" userId="ea31dc52-75c9-4f84-b258-735044390030" providerId="ADAL" clId="{91852913-4E2F-4E25-A302-6FF43DEB57F9}" dt="2024-02-27T23:28:59.895" v="2213" actId="478"/>
          <ac:picMkLst>
            <pc:docMk/>
            <pc:sldMk cId="755569378" sldId="325"/>
            <ac:picMk id="5" creationId="{AB2532E5-26BD-CFEE-E145-BAE2802B8BBC}"/>
          </ac:picMkLst>
        </pc:picChg>
        <pc:picChg chg="del">
          <ac:chgData name="Mullarkey, Craig William" userId="ea31dc52-75c9-4f84-b258-735044390030" providerId="ADAL" clId="{91852913-4E2F-4E25-A302-6FF43DEB57F9}" dt="2024-02-27T23:29:00.434" v="2214" actId="478"/>
          <ac:picMkLst>
            <pc:docMk/>
            <pc:sldMk cId="755569378" sldId="325"/>
            <ac:picMk id="10" creationId="{7F1474D9-02AC-29B8-300F-778A4406B03A}"/>
          </ac:picMkLst>
        </pc:picChg>
        <pc:picChg chg="del">
          <ac:chgData name="Mullarkey, Craig William" userId="ea31dc52-75c9-4f84-b258-735044390030" providerId="ADAL" clId="{91852913-4E2F-4E25-A302-6FF43DEB57F9}" dt="2024-02-27T23:29:01.433" v="2216" actId="478"/>
          <ac:picMkLst>
            <pc:docMk/>
            <pc:sldMk cId="755569378" sldId="325"/>
            <ac:picMk id="12" creationId="{C93B9330-7E46-AFE7-75E4-70CEC6BE9D1B}"/>
          </ac:picMkLst>
        </pc:picChg>
        <pc:picChg chg="add mod">
          <ac:chgData name="Mullarkey, Craig William" userId="ea31dc52-75c9-4f84-b258-735044390030" providerId="ADAL" clId="{91852913-4E2F-4E25-A302-6FF43DEB57F9}" dt="2024-02-28T20:38:25.376" v="2274" actId="1076"/>
          <ac:picMkLst>
            <pc:docMk/>
            <pc:sldMk cId="755569378" sldId="325"/>
            <ac:picMk id="15" creationId="{632A9BE8-5386-15DB-009C-E75CE0A050CB}"/>
          </ac:picMkLst>
        </pc:picChg>
        <pc:picChg chg="add mod">
          <ac:chgData name="Mullarkey, Craig William" userId="ea31dc52-75c9-4f84-b258-735044390030" providerId="ADAL" clId="{91852913-4E2F-4E25-A302-6FF43DEB57F9}" dt="2024-02-28T20:38:06.373" v="2270" actId="1076"/>
          <ac:picMkLst>
            <pc:docMk/>
            <pc:sldMk cId="755569378" sldId="325"/>
            <ac:picMk id="17" creationId="{E752649C-CA57-8BFE-F5CE-08A684F0A42B}"/>
          </ac:picMkLst>
        </pc:picChg>
        <pc:picChg chg="add del mod">
          <ac:chgData name="Mullarkey, Craig William" userId="ea31dc52-75c9-4f84-b258-735044390030" providerId="ADAL" clId="{91852913-4E2F-4E25-A302-6FF43DEB57F9}" dt="2024-02-29T00:36:20.302" v="4605" actId="478"/>
          <ac:picMkLst>
            <pc:docMk/>
            <pc:sldMk cId="755569378" sldId="325"/>
            <ac:picMk id="19" creationId="{F8BF86C5-4BBA-05FF-DDBC-68F1CFA388DB}"/>
          </ac:picMkLst>
        </pc:picChg>
        <pc:picChg chg="add mod">
          <ac:chgData name="Mullarkey, Craig William" userId="ea31dc52-75c9-4f84-b258-735044390030" providerId="ADAL" clId="{91852913-4E2F-4E25-A302-6FF43DEB57F9}" dt="2024-02-29T00:36:40.190" v="4606" actId="1076"/>
          <ac:picMkLst>
            <pc:docMk/>
            <pc:sldMk cId="755569378" sldId="325"/>
            <ac:picMk id="1026" creationId="{AC99ADBE-CB74-82AA-133E-03143B51686F}"/>
          </ac:picMkLst>
        </pc:picChg>
      </pc:sldChg>
      <pc:sldChg chg="addSp delSp modSp add mod">
        <pc:chgData name="Mullarkey, Craig William" userId="ea31dc52-75c9-4f84-b258-735044390030" providerId="ADAL" clId="{91852913-4E2F-4E25-A302-6FF43DEB57F9}" dt="2024-02-29T03:41:38.326" v="11071" actId="20577"/>
        <pc:sldMkLst>
          <pc:docMk/>
          <pc:sldMk cId="2707425970" sldId="326"/>
        </pc:sldMkLst>
        <pc:spChg chg="del">
          <ac:chgData name="Mullarkey, Craig William" userId="ea31dc52-75c9-4f84-b258-735044390030" providerId="ADAL" clId="{91852913-4E2F-4E25-A302-6FF43DEB57F9}" dt="2024-02-28T20:42:13.430" v="2321" actId="478"/>
          <ac:spMkLst>
            <pc:docMk/>
            <pc:sldMk cId="2707425970" sldId="326"/>
            <ac:spMk id="2" creationId="{3C97E451-E8D9-486E-3984-90083FA27993}"/>
          </ac:spMkLst>
        </pc:spChg>
        <pc:spChg chg="mod">
          <ac:chgData name="Mullarkey, Craig William" userId="ea31dc52-75c9-4f84-b258-735044390030" providerId="ADAL" clId="{91852913-4E2F-4E25-A302-6FF43DEB57F9}" dt="2024-02-28T20:39:46.987" v="2313" actId="20577"/>
          <ac:spMkLst>
            <pc:docMk/>
            <pc:sldMk cId="2707425970" sldId="326"/>
            <ac:spMk id="4" creationId="{20F8D027-C27D-A0DC-D63F-62EA1B3E6A71}"/>
          </ac:spMkLst>
        </pc:spChg>
        <pc:spChg chg="mod">
          <ac:chgData name="Mullarkey, Craig William" userId="ea31dc52-75c9-4f84-b258-735044390030" providerId="ADAL" clId="{91852913-4E2F-4E25-A302-6FF43DEB57F9}" dt="2024-02-29T03:41:38.326" v="11071" actId="20577"/>
          <ac:spMkLst>
            <pc:docMk/>
            <pc:sldMk cId="2707425970" sldId="326"/>
            <ac:spMk id="7" creationId="{1C1AECA3-0DEC-872C-994C-E499A828BF75}"/>
          </ac:spMkLst>
        </pc:spChg>
        <pc:spChg chg="del">
          <ac:chgData name="Mullarkey, Craig William" userId="ea31dc52-75c9-4f84-b258-735044390030" providerId="ADAL" clId="{91852913-4E2F-4E25-A302-6FF43DEB57F9}" dt="2024-02-28T20:42:10.495" v="2320" actId="478"/>
          <ac:spMkLst>
            <pc:docMk/>
            <pc:sldMk cId="2707425970" sldId="326"/>
            <ac:spMk id="9" creationId="{867BD9AC-16DD-5086-F19E-C563113FE610}"/>
          </ac:spMkLst>
        </pc:spChg>
        <pc:picChg chg="add del mod">
          <ac:chgData name="Mullarkey, Craig William" userId="ea31dc52-75c9-4f84-b258-735044390030" providerId="ADAL" clId="{91852913-4E2F-4E25-A302-6FF43DEB57F9}" dt="2024-02-28T23:17:57.560" v="4545" actId="478"/>
          <ac:picMkLst>
            <pc:docMk/>
            <pc:sldMk cId="2707425970" sldId="326"/>
            <ac:picMk id="3" creationId="{F7A0D6C3-4053-BCEC-11FF-B36518B7BC7D}"/>
          </ac:picMkLst>
        </pc:picChg>
        <pc:picChg chg="add mod">
          <ac:chgData name="Mullarkey, Craig William" userId="ea31dc52-75c9-4f84-b258-735044390030" providerId="ADAL" clId="{91852913-4E2F-4E25-A302-6FF43DEB57F9}" dt="2024-02-29T02:32:59.173" v="8627" actId="1076"/>
          <ac:picMkLst>
            <pc:docMk/>
            <pc:sldMk cId="2707425970" sldId="326"/>
            <ac:picMk id="5" creationId="{8266ED9C-6B95-594D-D100-BCF3216B2BAF}"/>
          </ac:picMkLst>
        </pc:picChg>
        <pc:picChg chg="add mod">
          <ac:chgData name="Mullarkey, Craig William" userId="ea31dc52-75c9-4f84-b258-735044390030" providerId="ADAL" clId="{91852913-4E2F-4E25-A302-6FF43DEB57F9}" dt="2024-02-28T23:20:11.452" v="4573" actId="1076"/>
          <ac:picMkLst>
            <pc:docMk/>
            <pc:sldMk cId="2707425970" sldId="326"/>
            <ac:picMk id="8" creationId="{F3088C7F-4AE5-CA24-A571-372196A793BD}"/>
          </ac:picMkLst>
        </pc:picChg>
        <pc:picChg chg="del">
          <ac:chgData name="Mullarkey, Craig William" userId="ea31dc52-75c9-4f84-b258-735044390030" providerId="ADAL" clId="{91852913-4E2F-4E25-A302-6FF43DEB57F9}" dt="2024-02-28T02:59:51.672" v="2266" actId="478"/>
          <ac:picMkLst>
            <pc:docMk/>
            <pc:sldMk cId="2707425970" sldId="326"/>
            <ac:picMk id="15" creationId="{0A0B8B59-A8DE-42E6-FE98-C7D1CE5CD520}"/>
          </ac:picMkLst>
        </pc:picChg>
        <pc:picChg chg="del">
          <ac:chgData name="Mullarkey, Craig William" userId="ea31dc52-75c9-4f84-b258-735044390030" providerId="ADAL" clId="{91852913-4E2F-4E25-A302-6FF43DEB57F9}" dt="2024-02-28T02:59:53.217" v="2267" actId="478"/>
          <ac:picMkLst>
            <pc:docMk/>
            <pc:sldMk cId="2707425970" sldId="326"/>
            <ac:picMk id="17" creationId="{42F25CBF-78DA-E07A-3DDE-9DE0EA67E343}"/>
          </ac:picMkLst>
        </pc:picChg>
        <pc:picChg chg="del">
          <ac:chgData name="Mullarkey, Craig William" userId="ea31dc52-75c9-4f84-b258-735044390030" providerId="ADAL" clId="{91852913-4E2F-4E25-A302-6FF43DEB57F9}" dt="2024-02-28T02:59:50.278" v="2265" actId="478"/>
          <ac:picMkLst>
            <pc:docMk/>
            <pc:sldMk cId="2707425970" sldId="326"/>
            <ac:picMk id="19" creationId="{152016EB-C906-4789-562B-B44426FEA6C9}"/>
          </ac:picMkLst>
        </pc:picChg>
      </pc:sldChg>
      <pc:sldChg chg="add del ord">
        <pc:chgData name="Mullarkey, Craig William" userId="ea31dc52-75c9-4f84-b258-735044390030" providerId="ADAL" clId="{91852913-4E2F-4E25-A302-6FF43DEB57F9}" dt="2024-02-28T21:01:46.695" v="2330" actId="2696"/>
        <pc:sldMkLst>
          <pc:docMk/>
          <pc:sldMk cId="776869077" sldId="327"/>
        </pc:sldMkLst>
      </pc:sldChg>
      <pc:sldChg chg="addSp delSp modSp add mod">
        <pc:chgData name="Mullarkey, Craig William" userId="ea31dc52-75c9-4f84-b258-735044390030" providerId="ADAL" clId="{91852913-4E2F-4E25-A302-6FF43DEB57F9}" dt="2024-02-29T04:27:38.315" v="11201" actId="20577"/>
        <pc:sldMkLst>
          <pc:docMk/>
          <pc:sldMk cId="3601783179" sldId="327"/>
        </pc:sldMkLst>
        <pc:spChg chg="add mod">
          <ac:chgData name="Mullarkey, Craig William" userId="ea31dc52-75c9-4f84-b258-735044390030" providerId="ADAL" clId="{91852913-4E2F-4E25-A302-6FF43DEB57F9}" dt="2024-02-28T21:02:11.594" v="2334"/>
          <ac:spMkLst>
            <pc:docMk/>
            <pc:sldMk cId="3601783179" sldId="327"/>
            <ac:spMk id="2" creationId="{6D1B2F7A-086F-2CFB-7E63-DED2DCB96A83}"/>
          </ac:spMkLst>
        </pc:spChg>
        <pc:spChg chg="add mod">
          <ac:chgData name="Mullarkey, Craig William" userId="ea31dc52-75c9-4f84-b258-735044390030" providerId="ADAL" clId="{91852913-4E2F-4E25-A302-6FF43DEB57F9}" dt="2024-02-28T21:02:33.446" v="2379" actId="20577"/>
          <ac:spMkLst>
            <pc:docMk/>
            <pc:sldMk cId="3601783179" sldId="327"/>
            <ac:spMk id="3" creationId="{27DDC03A-5E24-4899-9429-FAEF5B821E4A}"/>
          </ac:spMkLst>
        </pc:spChg>
        <pc:spChg chg="add del mod">
          <ac:chgData name="Mullarkey, Craig William" userId="ea31dc52-75c9-4f84-b258-735044390030" providerId="ADAL" clId="{91852913-4E2F-4E25-A302-6FF43DEB57F9}" dt="2024-02-28T21:42:54.325" v="3795" actId="20577"/>
          <ac:spMkLst>
            <pc:docMk/>
            <pc:sldMk cId="3601783179" sldId="327"/>
            <ac:spMk id="4" creationId="{BE6C1628-B39E-12C2-1629-A6219C99A5E9}"/>
          </ac:spMkLst>
        </pc:spChg>
        <pc:spChg chg="mod">
          <ac:chgData name="Mullarkey, Craig William" userId="ea31dc52-75c9-4f84-b258-735044390030" providerId="ADAL" clId="{91852913-4E2F-4E25-A302-6FF43DEB57F9}" dt="2024-02-29T04:27:38.315" v="11201" actId="20577"/>
          <ac:spMkLst>
            <pc:docMk/>
            <pc:sldMk cId="3601783179" sldId="327"/>
            <ac:spMk id="9" creationId="{55BB8712-2FA7-6C77-9260-1FEBAC72391B}"/>
          </ac:spMkLst>
        </pc:spChg>
        <pc:picChg chg="add del mod ord">
          <ac:chgData name="Mullarkey, Craig William" userId="ea31dc52-75c9-4f84-b258-735044390030" providerId="ADAL" clId="{91852913-4E2F-4E25-A302-6FF43DEB57F9}" dt="2024-02-29T04:18:53.743" v="11190" actId="478"/>
          <ac:picMkLst>
            <pc:docMk/>
            <pc:sldMk cId="3601783179" sldId="327"/>
            <ac:picMk id="7" creationId="{6B74514E-27AA-1A82-CF37-C7C8FA36D2F5}"/>
          </ac:picMkLst>
        </pc:picChg>
        <pc:picChg chg="add del mod">
          <ac:chgData name="Mullarkey, Craig William" userId="ea31dc52-75c9-4f84-b258-735044390030" providerId="ADAL" clId="{91852913-4E2F-4E25-A302-6FF43DEB57F9}" dt="2024-02-29T04:18:52.862" v="11189" actId="478"/>
          <ac:picMkLst>
            <pc:docMk/>
            <pc:sldMk cId="3601783179" sldId="327"/>
            <ac:picMk id="8" creationId="{BE147C3B-BAA7-A675-5BBA-0E4DE4C71719}"/>
          </ac:picMkLst>
        </pc:picChg>
      </pc:sldChg>
      <pc:sldChg chg="modSp add del mod">
        <pc:chgData name="Mullarkey, Craig William" userId="ea31dc52-75c9-4f84-b258-735044390030" providerId="ADAL" clId="{91852913-4E2F-4E25-A302-6FF43DEB57F9}" dt="2024-02-29T01:07:39.383" v="5325" actId="2696"/>
        <pc:sldMkLst>
          <pc:docMk/>
          <pc:sldMk cId="4084203582" sldId="328"/>
        </pc:sldMkLst>
        <pc:spChg chg="mod">
          <ac:chgData name="Mullarkey, Craig William" userId="ea31dc52-75c9-4f84-b258-735044390030" providerId="ADAL" clId="{91852913-4E2F-4E25-A302-6FF43DEB57F9}" dt="2024-02-28T21:51:18.883" v="3863" actId="20577"/>
          <ac:spMkLst>
            <pc:docMk/>
            <pc:sldMk cId="4084203582" sldId="328"/>
            <ac:spMk id="3" creationId="{4B63AFD1-45DC-8437-B92D-AD20C3EF0C5E}"/>
          </ac:spMkLst>
        </pc:spChg>
      </pc:sldChg>
      <pc:sldChg chg="modSp add mod ord">
        <pc:chgData name="Mullarkey, Craig William" userId="ea31dc52-75c9-4f84-b258-735044390030" providerId="ADAL" clId="{91852913-4E2F-4E25-A302-6FF43DEB57F9}" dt="2024-02-29T04:27:49.712" v="11202" actId="1076"/>
        <pc:sldMkLst>
          <pc:docMk/>
          <pc:sldMk cId="2550462312" sldId="329"/>
        </pc:sldMkLst>
        <pc:spChg chg="mod">
          <ac:chgData name="Mullarkey, Craig William" userId="ea31dc52-75c9-4f84-b258-735044390030" providerId="ADAL" clId="{91852913-4E2F-4E25-A302-6FF43DEB57F9}" dt="2024-02-28T21:52:21.009" v="3900" actId="20577"/>
          <ac:spMkLst>
            <pc:docMk/>
            <pc:sldMk cId="2550462312" sldId="329"/>
            <ac:spMk id="3" creationId="{2CECC1E1-8A82-B61D-672A-09F86D1076E9}"/>
          </ac:spMkLst>
        </pc:spChg>
        <pc:spChg chg="mod">
          <ac:chgData name="Mullarkey, Craig William" userId="ea31dc52-75c9-4f84-b258-735044390030" providerId="ADAL" clId="{91852913-4E2F-4E25-A302-6FF43DEB57F9}" dt="2024-02-29T04:27:49.712" v="11202" actId="1076"/>
          <ac:spMkLst>
            <pc:docMk/>
            <pc:sldMk cId="2550462312" sldId="329"/>
            <ac:spMk id="9" creationId="{9AFC4515-9AE6-0DE3-BF10-E821A8FF13D3}"/>
          </ac:spMkLst>
        </pc:spChg>
      </pc:sldChg>
      <pc:sldChg chg="addSp delSp modSp add mod">
        <pc:chgData name="Mullarkey, Craig William" userId="ea31dc52-75c9-4f84-b258-735044390030" providerId="ADAL" clId="{91852913-4E2F-4E25-A302-6FF43DEB57F9}" dt="2024-02-28T22:56:08.882" v="4533" actId="167"/>
        <pc:sldMkLst>
          <pc:docMk/>
          <pc:sldMk cId="86980834" sldId="330"/>
        </pc:sldMkLst>
        <pc:spChg chg="mod">
          <ac:chgData name="Mullarkey, Craig William" userId="ea31dc52-75c9-4f84-b258-735044390030" providerId="ADAL" clId="{91852913-4E2F-4E25-A302-6FF43DEB57F9}" dt="2024-02-28T22:06:50.889" v="4524" actId="20577"/>
          <ac:spMkLst>
            <pc:docMk/>
            <pc:sldMk cId="86980834" sldId="330"/>
            <ac:spMk id="4" creationId="{853002FE-6E8F-B5EE-7C1E-6292D3A81581}"/>
          </ac:spMkLst>
        </pc:spChg>
        <pc:spChg chg="mod">
          <ac:chgData name="Mullarkey, Craig William" userId="ea31dc52-75c9-4f84-b258-735044390030" providerId="ADAL" clId="{91852913-4E2F-4E25-A302-6FF43DEB57F9}" dt="2024-02-28T22:06:56.757" v="4525" actId="1076"/>
          <ac:spMkLst>
            <pc:docMk/>
            <pc:sldMk cId="86980834" sldId="330"/>
            <ac:spMk id="7" creationId="{AB982666-D0CF-085E-1B02-A3EC5A8FCF96}"/>
          </ac:spMkLst>
        </pc:spChg>
        <pc:picChg chg="del">
          <ac:chgData name="Mullarkey, Craig William" userId="ea31dc52-75c9-4f84-b258-735044390030" providerId="ADAL" clId="{91852913-4E2F-4E25-A302-6FF43DEB57F9}" dt="2024-02-28T22:06:31.105" v="4445" actId="478"/>
          <ac:picMkLst>
            <pc:docMk/>
            <pc:sldMk cId="86980834" sldId="330"/>
            <ac:picMk id="3" creationId="{624F72A2-4FF7-0CA0-D35C-7870F96FB589}"/>
          </ac:picMkLst>
        </pc:picChg>
        <pc:picChg chg="add mod ord">
          <ac:chgData name="Mullarkey, Craig William" userId="ea31dc52-75c9-4f84-b258-735044390030" providerId="ADAL" clId="{91852913-4E2F-4E25-A302-6FF43DEB57F9}" dt="2024-02-28T22:56:07.189" v="4532" actId="167"/>
          <ac:picMkLst>
            <pc:docMk/>
            <pc:sldMk cId="86980834" sldId="330"/>
            <ac:picMk id="5" creationId="{F7937857-2A6C-44CD-772D-1E0D0BA36EF5}"/>
          </ac:picMkLst>
        </pc:picChg>
        <pc:picChg chg="add mod ord">
          <ac:chgData name="Mullarkey, Craig William" userId="ea31dc52-75c9-4f84-b258-735044390030" providerId="ADAL" clId="{91852913-4E2F-4E25-A302-6FF43DEB57F9}" dt="2024-02-28T22:56:08.882" v="4533" actId="167"/>
          <ac:picMkLst>
            <pc:docMk/>
            <pc:sldMk cId="86980834" sldId="330"/>
            <ac:picMk id="9" creationId="{54326CCB-0358-F17D-5613-0E64350B2572}"/>
          </ac:picMkLst>
        </pc:picChg>
      </pc:sldChg>
      <pc:sldChg chg="addSp delSp modSp mod">
        <pc:chgData name="Mullarkey, Craig William" userId="ea31dc52-75c9-4f84-b258-735044390030" providerId="ADAL" clId="{91852913-4E2F-4E25-A302-6FF43DEB57F9}" dt="2024-02-29T04:13:06.325" v="11183" actId="1076"/>
        <pc:sldMkLst>
          <pc:docMk/>
          <pc:sldMk cId="86980834" sldId="332"/>
        </pc:sldMkLst>
        <pc:spChg chg="del">
          <ac:chgData name="Mullarkey, Craig William" userId="ea31dc52-75c9-4f84-b258-735044390030" providerId="ADAL" clId="{91852913-4E2F-4E25-A302-6FF43DEB57F9}" dt="2024-02-29T03:31:07.210" v="10927" actId="478"/>
          <ac:spMkLst>
            <pc:docMk/>
            <pc:sldMk cId="86980834" sldId="332"/>
            <ac:spMk id="7" creationId="{AB982666-D0CF-085E-1B02-A3EC5A8FCF96}"/>
          </ac:spMkLst>
        </pc:spChg>
        <pc:spChg chg="add del mod">
          <ac:chgData name="Mullarkey, Craig William" userId="ea31dc52-75c9-4f84-b258-735044390030" providerId="ADAL" clId="{91852913-4E2F-4E25-A302-6FF43DEB57F9}" dt="2024-02-29T04:12:40.280" v="11178" actId="478"/>
          <ac:spMkLst>
            <pc:docMk/>
            <pc:sldMk cId="86980834" sldId="332"/>
            <ac:spMk id="12" creationId="{50F6561C-A71A-D4D7-944C-1A231DD5495D}"/>
          </ac:spMkLst>
        </pc:spChg>
        <pc:picChg chg="mod">
          <ac:chgData name="Mullarkey, Craig William" userId="ea31dc52-75c9-4f84-b258-735044390030" providerId="ADAL" clId="{91852913-4E2F-4E25-A302-6FF43DEB57F9}" dt="2024-02-29T04:13:06.325" v="11183" actId="1076"/>
          <ac:picMkLst>
            <pc:docMk/>
            <pc:sldMk cId="86980834" sldId="332"/>
            <ac:picMk id="5" creationId="{F7937857-2A6C-44CD-772D-1E0D0BA36EF5}"/>
          </ac:picMkLst>
        </pc:picChg>
        <pc:picChg chg="del mod">
          <ac:chgData name="Mullarkey, Craig William" userId="ea31dc52-75c9-4f84-b258-735044390030" providerId="ADAL" clId="{91852913-4E2F-4E25-A302-6FF43DEB57F9}" dt="2024-02-28T23:01:49.576" v="4540" actId="478"/>
          <ac:picMkLst>
            <pc:docMk/>
            <pc:sldMk cId="86980834" sldId="332"/>
            <ac:picMk id="9" creationId="{54326CCB-0358-F17D-5613-0E64350B2572}"/>
          </ac:picMkLst>
        </pc:picChg>
        <pc:picChg chg="add mod ord">
          <ac:chgData name="Mullarkey, Craig William" userId="ea31dc52-75c9-4f84-b258-735044390030" providerId="ADAL" clId="{91852913-4E2F-4E25-A302-6FF43DEB57F9}" dt="2024-02-29T04:12:54.055" v="11182" actId="1076"/>
          <ac:picMkLst>
            <pc:docMk/>
            <pc:sldMk cId="86980834" sldId="332"/>
            <ac:picMk id="11" creationId="{A76BDCCD-5B3F-7725-385B-524DB2522EEA}"/>
          </ac:picMkLst>
        </pc:picChg>
      </pc:sldChg>
      <pc:sldChg chg="addSp delSp modSp add mod">
        <pc:chgData name="Mullarkey, Craig William" userId="ea31dc52-75c9-4f84-b258-735044390030" providerId="ADAL" clId="{91852913-4E2F-4E25-A302-6FF43DEB57F9}" dt="2024-02-29T02:43:19.782" v="9246" actId="20577"/>
        <pc:sldMkLst>
          <pc:docMk/>
          <pc:sldMk cId="1577719394" sldId="334"/>
        </pc:sldMkLst>
        <pc:spChg chg="mod">
          <ac:chgData name="Mullarkey, Craig William" userId="ea31dc52-75c9-4f84-b258-735044390030" providerId="ADAL" clId="{91852913-4E2F-4E25-A302-6FF43DEB57F9}" dt="2024-02-29T02:43:19.782" v="9246" actId="20577"/>
          <ac:spMkLst>
            <pc:docMk/>
            <pc:sldMk cId="1577719394" sldId="334"/>
            <ac:spMk id="4" creationId="{1A8A496C-1F9D-32C9-18A0-3781AE5D9E30}"/>
          </ac:spMkLst>
        </pc:spChg>
        <pc:spChg chg="del mod">
          <ac:chgData name="Mullarkey, Craig William" userId="ea31dc52-75c9-4f84-b258-735044390030" providerId="ADAL" clId="{91852913-4E2F-4E25-A302-6FF43DEB57F9}" dt="2024-02-28T23:19:40.538" v="4565" actId="478"/>
          <ac:spMkLst>
            <pc:docMk/>
            <pc:sldMk cId="1577719394" sldId="334"/>
            <ac:spMk id="7" creationId="{D5822B19-6B79-E6D7-40AF-1C94E1620352}"/>
          </ac:spMkLst>
        </pc:spChg>
        <pc:picChg chg="add mod ord">
          <ac:chgData name="Mullarkey, Craig William" userId="ea31dc52-75c9-4f84-b258-735044390030" providerId="ADAL" clId="{91852913-4E2F-4E25-A302-6FF43DEB57F9}" dt="2024-02-29T02:43:13.817" v="9237" actId="1076"/>
          <ac:picMkLst>
            <pc:docMk/>
            <pc:sldMk cId="1577719394" sldId="334"/>
            <ac:picMk id="2" creationId="{E5376EC2-8679-ACC3-3642-C38C348F5521}"/>
          </ac:picMkLst>
        </pc:picChg>
        <pc:picChg chg="add">
          <ac:chgData name="Mullarkey, Craig William" userId="ea31dc52-75c9-4f84-b258-735044390030" providerId="ADAL" clId="{91852913-4E2F-4E25-A302-6FF43DEB57F9}" dt="2024-02-28T23:19:07.728" v="4558"/>
          <ac:picMkLst>
            <pc:docMk/>
            <pc:sldMk cId="1577719394" sldId="334"/>
            <ac:picMk id="3" creationId="{15F281FB-6AEF-BAF3-104E-8E806E24093A}"/>
          </ac:picMkLst>
        </pc:picChg>
        <pc:picChg chg="del">
          <ac:chgData name="Mullarkey, Craig William" userId="ea31dc52-75c9-4f84-b258-735044390030" providerId="ADAL" clId="{91852913-4E2F-4E25-A302-6FF43DEB57F9}" dt="2024-02-28T23:18:41.314" v="4551" actId="478"/>
          <ac:picMkLst>
            <pc:docMk/>
            <pc:sldMk cId="1577719394" sldId="334"/>
            <ac:picMk id="5" creationId="{BC19D54D-6E90-B078-EF05-73535889F3B9}"/>
          </ac:picMkLst>
        </pc:picChg>
        <pc:picChg chg="del">
          <ac:chgData name="Mullarkey, Craig William" userId="ea31dc52-75c9-4f84-b258-735044390030" providerId="ADAL" clId="{91852913-4E2F-4E25-A302-6FF43DEB57F9}" dt="2024-02-28T23:18:42.043" v="4552" actId="478"/>
          <ac:picMkLst>
            <pc:docMk/>
            <pc:sldMk cId="1577719394" sldId="334"/>
            <ac:picMk id="8" creationId="{1A478B93-6B60-9D3B-C759-022837A8D973}"/>
          </ac:picMkLst>
        </pc:picChg>
      </pc:sldChg>
      <pc:sldChg chg="addSp delSp modSp add mod">
        <pc:chgData name="Mullarkey, Craig William" userId="ea31dc52-75c9-4f84-b258-735044390030" providerId="ADAL" clId="{91852913-4E2F-4E25-A302-6FF43DEB57F9}" dt="2024-02-29T03:03:05.190" v="9749" actId="20577"/>
        <pc:sldMkLst>
          <pc:docMk/>
          <pc:sldMk cId="1750574480" sldId="335"/>
        </pc:sldMkLst>
        <pc:spChg chg="mod">
          <ac:chgData name="Mullarkey, Craig William" userId="ea31dc52-75c9-4f84-b258-735044390030" providerId="ADAL" clId="{91852913-4E2F-4E25-A302-6FF43DEB57F9}" dt="2024-02-28T23:20:32.433" v="4591" actId="20577"/>
          <ac:spMkLst>
            <pc:docMk/>
            <pc:sldMk cId="1750574480" sldId="335"/>
            <ac:spMk id="4" creationId="{8670B020-DAAD-F291-6F4D-457FBC51BCDA}"/>
          </ac:spMkLst>
        </pc:spChg>
        <pc:spChg chg="add mod">
          <ac:chgData name="Mullarkey, Craig William" userId="ea31dc52-75c9-4f84-b258-735044390030" providerId="ADAL" clId="{91852913-4E2F-4E25-A302-6FF43DEB57F9}" dt="2024-02-29T03:03:05.190" v="9749" actId="20577"/>
          <ac:spMkLst>
            <pc:docMk/>
            <pc:sldMk cId="1750574480" sldId="335"/>
            <ac:spMk id="7" creationId="{6BC04646-AEA3-0F00-57B6-000DF1E9912F}"/>
          </ac:spMkLst>
        </pc:spChg>
        <pc:picChg chg="del">
          <ac:chgData name="Mullarkey, Craig William" userId="ea31dc52-75c9-4f84-b258-735044390030" providerId="ADAL" clId="{91852913-4E2F-4E25-A302-6FF43DEB57F9}" dt="2024-02-28T23:20:27.423" v="4576" actId="478"/>
          <ac:picMkLst>
            <pc:docMk/>
            <pc:sldMk cId="1750574480" sldId="335"/>
            <ac:picMk id="2" creationId="{662EAEB8-979D-76C6-5D32-9A0B0CCE41C7}"/>
          </ac:picMkLst>
        </pc:picChg>
        <pc:picChg chg="add mod">
          <ac:chgData name="Mullarkey, Craig William" userId="ea31dc52-75c9-4f84-b258-735044390030" providerId="ADAL" clId="{91852913-4E2F-4E25-A302-6FF43DEB57F9}" dt="2024-02-29T00:56:32.238" v="4636" actId="1076"/>
          <ac:picMkLst>
            <pc:docMk/>
            <pc:sldMk cId="1750574480" sldId="335"/>
            <ac:picMk id="5" creationId="{0FD02CE5-2112-8F28-8C01-AADA43F66FC7}"/>
          </ac:picMkLst>
        </pc:picChg>
      </pc:sldChg>
      <pc:sldChg chg="addSp modSp add mod">
        <pc:chgData name="Mullarkey, Craig William" userId="ea31dc52-75c9-4f84-b258-735044390030" providerId="ADAL" clId="{91852913-4E2F-4E25-A302-6FF43DEB57F9}" dt="2024-02-29T03:13:30.736" v="10548" actId="20577"/>
        <pc:sldMkLst>
          <pc:docMk/>
          <pc:sldMk cId="964747364" sldId="345"/>
        </pc:sldMkLst>
        <pc:spChg chg="mod">
          <ac:chgData name="Mullarkey, Craig William" userId="ea31dc52-75c9-4f84-b258-735044390030" providerId="ADAL" clId="{91852913-4E2F-4E25-A302-6FF43DEB57F9}" dt="2024-02-29T02:46:15.132" v="9445" actId="20577"/>
          <ac:spMkLst>
            <pc:docMk/>
            <pc:sldMk cId="964747364" sldId="345"/>
            <ac:spMk id="4" creationId="{16EC173A-5870-C599-13BC-D2FBD8924C74}"/>
          </ac:spMkLst>
        </pc:spChg>
        <pc:spChg chg="add mod">
          <ac:chgData name="Mullarkey, Craig William" userId="ea31dc52-75c9-4f84-b258-735044390030" providerId="ADAL" clId="{91852913-4E2F-4E25-A302-6FF43DEB57F9}" dt="2024-02-29T02:46:50.949" v="9456" actId="12"/>
          <ac:spMkLst>
            <pc:docMk/>
            <pc:sldMk cId="964747364" sldId="345"/>
            <ac:spMk id="5" creationId="{D0C94EFE-6832-3A73-EB5D-CD5FB0FFEAE7}"/>
          </ac:spMkLst>
        </pc:spChg>
        <pc:spChg chg="add mod">
          <ac:chgData name="Mullarkey, Craig William" userId="ea31dc52-75c9-4f84-b258-735044390030" providerId="ADAL" clId="{91852913-4E2F-4E25-A302-6FF43DEB57F9}" dt="2024-02-29T03:13:30.736" v="10548" actId="20577"/>
          <ac:spMkLst>
            <pc:docMk/>
            <pc:sldMk cId="964747364" sldId="345"/>
            <ac:spMk id="7" creationId="{D94AC751-D002-2D31-1DC0-B3D609122FD0}"/>
          </ac:spMkLst>
        </pc:spChg>
        <pc:picChg chg="add mod">
          <ac:chgData name="Mullarkey, Craig William" userId="ea31dc52-75c9-4f84-b258-735044390030" providerId="ADAL" clId="{91852913-4E2F-4E25-A302-6FF43DEB57F9}" dt="2024-02-29T00:56:05.960" v="4633" actId="1076"/>
          <ac:picMkLst>
            <pc:docMk/>
            <pc:sldMk cId="964747364" sldId="345"/>
            <ac:picMk id="3" creationId="{AE62F00A-B640-BFB4-10E4-45C8DF421C27}"/>
          </ac:picMkLst>
        </pc:picChg>
      </pc:sldChg>
      <pc:sldChg chg="modSp add mod">
        <pc:chgData name="Mullarkey, Craig William" userId="ea31dc52-75c9-4f84-b258-735044390030" providerId="ADAL" clId="{91852913-4E2F-4E25-A302-6FF43DEB57F9}" dt="2024-02-29T01:52:15.924" v="7480" actId="113"/>
        <pc:sldMkLst>
          <pc:docMk/>
          <pc:sldMk cId="1911514693" sldId="346"/>
        </pc:sldMkLst>
        <pc:spChg chg="mod">
          <ac:chgData name="Mullarkey, Craig William" userId="ea31dc52-75c9-4f84-b258-735044390030" providerId="ADAL" clId="{91852913-4E2F-4E25-A302-6FF43DEB57F9}" dt="2024-02-29T01:52:15.924" v="7480" actId="113"/>
          <ac:spMkLst>
            <pc:docMk/>
            <pc:sldMk cId="1911514693" sldId="346"/>
            <ac:spMk id="9" creationId="{3CD3E335-B25F-FDB9-13F0-49D906E40DD4}"/>
          </ac:spMkLst>
        </pc:spChg>
      </pc:sldChg>
      <pc:sldChg chg="delSp modSp add mod ord">
        <pc:chgData name="Mullarkey, Craig William" userId="ea31dc52-75c9-4f84-b258-735044390030" providerId="ADAL" clId="{91852913-4E2F-4E25-A302-6FF43DEB57F9}" dt="2024-02-29T04:18:33.146" v="11188" actId="478"/>
        <pc:sldMkLst>
          <pc:docMk/>
          <pc:sldMk cId="2111495040" sldId="351"/>
        </pc:sldMkLst>
        <pc:spChg chg="del mod">
          <ac:chgData name="Mullarkey, Craig William" userId="ea31dc52-75c9-4f84-b258-735044390030" providerId="ADAL" clId="{91852913-4E2F-4E25-A302-6FF43DEB57F9}" dt="2024-02-29T04:18:30.920" v="11186" actId="478"/>
          <ac:spMkLst>
            <pc:docMk/>
            <pc:sldMk cId="2111495040" sldId="351"/>
            <ac:spMk id="9" creationId="{3D2FE2B8-D593-A59D-F22F-50E168661276}"/>
          </ac:spMkLst>
        </pc:spChg>
        <pc:picChg chg="del">
          <ac:chgData name="Mullarkey, Craig William" userId="ea31dc52-75c9-4f84-b258-735044390030" providerId="ADAL" clId="{91852913-4E2F-4E25-A302-6FF43DEB57F9}" dt="2024-02-29T04:18:32.488" v="11187" actId="478"/>
          <ac:picMkLst>
            <pc:docMk/>
            <pc:sldMk cId="2111495040" sldId="351"/>
            <ac:picMk id="7" creationId="{64233C69-2A27-360E-9678-632CBC2C7138}"/>
          </ac:picMkLst>
        </pc:picChg>
        <pc:picChg chg="del">
          <ac:chgData name="Mullarkey, Craig William" userId="ea31dc52-75c9-4f84-b258-735044390030" providerId="ADAL" clId="{91852913-4E2F-4E25-A302-6FF43DEB57F9}" dt="2024-02-29T04:18:33.146" v="11188" actId="478"/>
          <ac:picMkLst>
            <pc:docMk/>
            <pc:sldMk cId="2111495040" sldId="351"/>
            <ac:picMk id="8" creationId="{12EA0E0E-BA72-47AC-F559-2C7D6D948B66}"/>
          </ac:picMkLst>
        </pc:picChg>
      </pc:sldChg>
      <pc:sldChg chg="delSp mod">
        <pc:chgData name="Mullarkey, Craig William" userId="ea31dc52-75c9-4f84-b258-735044390030" providerId="ADAL" clId="{91852913-4E2F-4E25-A302-6FF43DEB57F9}" dt="2024-02-29T04:19:20.344" v="11192" actId="478"/>
        <pc:sldMkLst>
          <pc:docMk/>
          <pc:sldMk cId="2278002550" sldId="354"/>
        </pc:sldMkLst>
        <pc:picChg chg="del">
          <ac:chgData name="Mullarkey, Craig William" userId="ea31dc52-75c9-4f84-b258-735044390030" providerId="ADAL" clId="{91852913-4E2F-4E25-A302-6FF43DEB57F9}" dt="2024-02-29T04:19:20.344" v="11192" actId="478"/>
          <ac:picMkLst>
            <pc:docMk/>
            <pc:sldMk cId="2278002550" sldId="354"/>
            <ac:picMk id="7" creationId="{6FE50D64-EF8A-8A5E-E6D9-4EDBFAD2F368}"/>
          </ac:picMkLst>
        </pc:picChg>
        <pc:picChg chg="del">
          <ac:chgData name="Mullarkey, Craig William" userId="ea31dc52-75c9-4f84-b258-735044390030" providerId="ADAL" clId="{91852913-4E2F-4E25-A302-6FF43DEB57F9}" dt="2024-02-29T04:19:19.592" v="11191" actId="478"/>
          <ac:picMkLst>
            <pc:docMk/>
            <pc:sldMk cId="2278002550" sldId="354"/>
            <ac:picMk id="8" creationId="{0CCD44A5-EA1B-37DB-28EC-56EA8AB6F428}"/>
          </ac:picMkLst>
        </pc:picChg>
      </pc:sldChg>
    </pc:docChg>
  </pc:docChgLst>
  <pc:docChgLst>
    <pc:chgData name="Hagelberg, Mason Scott" userId="S::mason.hagelberg@okstate.edu::17d6292a-0580-4c46-afea-4888614357c9" providerId="AD" clId="Web-{B08B6D87-A6CE-4ABF-95AF-33E63324CF8E}"/>
    <pc:docChg chg="modSld">
      <pc:chgData name="Hagelberg, Mason Scott" userId="S::mason.hagelberg@okstate.edu::17d6292a-0580-4c46-afea-4888614357c9" providerId="AD" clId="Web-{B08B6D87-A6CE-4ABF-95AF-33E63324CF8E}" dt="2024-01-30T20:49:14.294" v="27"/>
      <pc:docMkLst>
        <pc:docMk/>
      </pc:docMkLst>
      <pc:sldChg chg="addSp delSp modSp">
        <pc:chgData name="Hagelberg, Mason Scott" userId="S::mason.hagelberg@okstate.edu::17d6292a-0580-4c46-afea-4888614357c9" providerId="AD" clId="Web-{B08B6D87-A6CE-4ABF-95AF-33E63324CF8E}" dt="2024-01-30T20:49:14.294" v="27"/>
        <pc:sldMkLst>
          <pc:docMk/>
          <pc:sldMk cId="4248389756" sldId="286"/>
        </pc:sldMkLst>
        <pc:spChg chg="mod">
          <ac:chgData name="Hagelberg, Mason Scott" userId="S::mason.hagelberg@okstate.edu::17d6292a-0580-4c46-afea-4888614357c9" providerId="AD" clId="Web-{B08B6D87-A6CE-4ABF-95AF-33E63324CF8E}" dt="2024-01-30T20:48:41.621" v="18" actId="20577"/>
          <ac:spMkLst>
            <pc:docMk/>
            <pc:sldMk cId="4248389756" sldId="286"/>
            <ac:spMk id="9" creationId="{F38FAD67-7F52-0D8C-941A-FA5A549680BF}"/>
          </ac:spMkLst>
        </pc:spChg>
        <pc:picChg chg="add del mod">
          <ac:chgData name="Hagelberg, Mason Scott" userId="S::mason.hagelberg@okstate.edu::17d6292a-0580-4c46-afea-4888614357c9" providerId="AD" clId="Web-{B08B6D87-A6CE-4ABF-95AF-33E63324CF8E}" dt="2024-01-30T20:49:14.294" v="27"/>
          <ac:picMkLst>
            <pc:docMk/>
            <pc:sldMk cId="4248389756" sldId="286"/>
            <ac:picMk id="2" creationId="{CB3A4B21-D932-F4A2-27D9-0626FC7854F0}"/>
          </ac:picMkLst>
        </pc:picChg>
      </pc:sldChg>
    </pc:docChg>
  </pc:docChgLst>
  <pc:docChgLst>
    <pc:chgData name="Milligan, Drew" userId="ca259595-d208-4eb4-922f-90c9f3b1afc0" providerId="ADAL" clId="{8689C2C1-7E4A-406A-9EF8-9B002CE02B18}"/>
    <pc:docChg chg="custSel addSld modSld sldOrd">
      <pc:chgData name="Milligan, Drew" userId="ca259595-d208-4eb4-922f-90c9f3b1afc0" providerId="ADAL" clId="{8689C2C1-7E4A-406A-9EF8-9B002CE02B18}" dt="2024-02-29T03:53:05.256" v="44" actId="1076"/>
      <pc:docMkLst>
        <pc:docMk/>
      </pc:docMkLst>
      <pc:sldChg chg="addSp delSp modSp mod ord">
        <pc:chgData name="Milligan, Drew" userId="ca259595-d208-4eb4-922f-90c9f3b1afc0" providerId="ADAL" clId="{8689C2C1-7E4A-406A-9EF8-9B002CE02B18}" dt="2024-02-29T03:27:05.837" v="32"/>
        <pc:sldMkLst>
          <pc:docMk/>
          <pc:sldMk cId="1825001022" sldId="331"/>
        </pc:sldMkLst>
        <pc:picChg chg="add del">
          <ac:chgData name="Milligan, Drew" userId="ca259595-d208-4eb4-922f-90c9f3b1afc0" providerId="ADAL" clId="{8689C2C1-7E4A-406A-9EF8-9B002CE02B18}" dt="2024-02-29T03:24:19.036" v="10" actId="478"/>
          <ac:picMkLst>
            <pc:docMk/>
            <pc:sldMk cId="1825001022" sldId="331"/>
            <ac:picMk id="3" creationId="{20001CB6-DACD-8DA8-B3C0-DFE326E3E048}"/>
          </ac:picMkLst>
        </pc:picChg>
        <pc:picChg chg="add del mod">
          <ac:chgData name="Milligan, Drew" userId="ca259595-d208-4eb4-922f-90c9f3b1afc0" providerId="ADAL" clId="{8689C2C1-7E4A-406A-9EF8-9B002CE02B18}" dt="2024-02-29T03:24:23.394" v="13" actId="478"/>
          <ac:picMkLst>
            <pc:docMk/>
            <pc:sldMk cId="1825001022" sldId="331"/>
            <ac:picMk id="7" creationId="{AEE10D59-D31A-99ED-C874-E9E9E0227779}"/>
          </ac:picMkLst>
        </pc:picChg>
        <pc:picChg chg="add del mod">
          <ac:chgData name="Milligan, Drew" userId="ca259595-d208-4eb4-922f-90c9f3b1afc0" providerId="ADAL" clId="{8689C2C1-7E4A-406A-9EF8-9B002CE02B18}" dt="2024-02-29T03:24:36.723" v="16" actId="478"/>
          <ac:picMkLst>
            <pc:docMk/>
            <pc:sldMk cId="1825001022" sldId="331"/>
            <ac:picMk id="9" creationId="{7091B191-8CF2-EA2D-8AAE-8DF4393C9C5A}"/>
          </ac:picMkLst>
        </pc:picChg>
        <pc:picChg chg="add del">
          <ac:chgData name="Milligan, Drew" userId="ca259595-d208-4eb4-922f-90c9f3b1afc0" providerId="ADAL" clId="{8689C2C1-7E4A-406A-9EF8-9B002CE02B18}" dt="2024-02-29T03:25:07.964" v="18" actId="478"/>
          <ac:picMkLst>
            <pc:docMk/>
            <pc:sldMk cId="1825001022" sldId="331"/>
            <ac:picMk id="11" creationId="{6B8F5A13-D128-970C-DD1E-84DE3972991E}"/>
          </ac:picMkLst>
        </pc:picChg>
        <pc:picChg chg="add mod">
          <ac:chgData name="Milligan, Drew" userId="ca259595-d208-4eb4-922f-90c9f3b1afc0" providerId="ADAL" clId="{8689C2C1-7E4A-406A-9EF8-9B002CE02B18}" dt="2024-02-29T03:27:01.819" v="30" actId="1076"/>
          <ac:picMkLst>
            <pc:docMk/>
            <pc:sldMk cId="1825001022" sldId="331"/>
            <ac:picMk id="13" creationId="{82FCFDE8-1204-07D6-1A8C-7C1B2EC4C874}"/>
          </ac:picMkLst>
        </pc:picChg>
        <pc:picChg chg="add mod">
          <ac:chgData name="Milligan, Drew" userId="ca259595-d208-4eb4-922f-90c9f3b1afc0" providerId="ADAL" clId="{8689C2C1-7E4A-406A-9EF8-9B002CE02B18}" dt="2024-02-29T03:27:00.434" v="29" actId="1076"/>
          <ac:picMkLst>
            <pc:docMk/>
            <pc:sldMk cId="1825001022" sldId="331"/>
            <ac:picMk id="15" creationId="{3922D5A5-E724-525F-9A2E-68F49EE2126E}"/>
          </ac:picMkLst>
        </pc:picChg>
      </pc:sldChg>
      <pc:sldChg chg="modSp mod">
        <pc:chgData name="Milligan, Drew" userId="ca259595-d208-4eb4-922f-90c9f3b1afc0" providerId="ADAL" clId="{8689C2C1-7E4A-406A-9EF8-9B002CE02B18}" dt="2024-02-29T03:23:12.739" v="8" actId="732"/>
        <pc:sldMkLst>
          <pc:docMk/>
          <pc:sldMk cId="86980834" sldId="332"/>
        </pc:sldMkLst>
        <pc:spChg chg="mod">
          <ac:chgData name="Milligan, Drew" userId="ca259595-d208-4eb4-922f-90c9f3b1afc0" providerId="ADAL" clId="{8689C2C1-7E4A-406A-9EF8-9B002CE02B18}" dt="2024-02-29T03:22:47.458" v="2" actId="1076"/>
          <ac:spMkLst>
            <pc:docMk/>
            <pc:sldMk cId="86980834" sldId="332"/>
            <ac:spMk id="7" creationId="{AB982666-D0CF-085E-1B02-A3EC5A8FCF96}"/>
          </ac:spMkLst>
        </pc:spChg>
        <pc:picChg chg="mod modCrop">
          <ac:chgData name="Milligan, Drew" userId="ca259595-d208-4eb4-922f-90c9f3b1afc0" providerId="ADAL" clId="{8689C2C1-7E4A-406A-9EF8-9B002CE02B18}" dt="2024-02-29T03:23:12.739" v="8" actId="732"/>
          <ac:picMkLst>
            <pc:docMk/>
            <pc:sldMk cId="86980834" sldId="332"/>
            <ac:picMk id="5" creationId="{F7937857-2A6C-44CD-772D-1E0D0BA36EF5}"/>
          </ac:picMkLst>
        </pc:picChg>
        <pc:picChg chg="mod">
          <ac:chgData name="Milligan, Drew" userId="ca259595-d208-4eb4-922f-90c9f3b1afc0" providerId="ADAL" clId="{8689C2C1-7E4A-406A-9EF8-9B002CE02B18}" dt="2024-02-29T03:22:43.346" v="1" actId="1076"/>
          <ac:picMkLst>
            <pc:docMk/>
            <pc:sldMk cId="86980834" sldId="332"/>
            <ac:picMk id="11" creationId="{A76BDCCD-5B3F-7725-385B-524DB2522EEA}"/>
          </ac:picMkLst>
        </pc:picChg>
      </pc:sldChg>
      <pc:sldChg chg="addSp delSp modSp add mod ord">
        <pc:chgData name="Milligan, Drew" userId="ca259595-d208-4eb4-922f-90c9f3b1afc0" providerId="ADAL" clId="{8689C2C1-7E4A-406A-9EF8-9B002CE02B18}" dt="2024-02-29T03:53:05.256" v="44" actId="1076"/>
        <pc:sldMkLst>
          <pc:docMk/>
          <pc:sldMk cId="3448457458" sldId="358"/>
        </pc:sldMkLst>
        <pc:picChg chg="add mod">
          <ac:chgData name="Milligan, Drew" userId="ca259595-d208-4eb4-922f-90c9f3b1afc0" providerId="ADAL" clId="{8689C2C1-7E4A-406A-9EF8-9B002CE02B18}" dt="2024-02-29T03:52:41.145" v="39" actId="1076"/>
          <ac:picMkLst>
            <pc:docMk/>
            <pc:sldMk cId="3448457458" sldId="358"/>
            <ac:picMk id="5" creationId="{F7CC5983-3A99-4E96-A278-C59C46671CE9}"/>
          </ac:picMkLst>
        </pc:picChg>
        <pc:picChg chg="add mod">
          <ac:chgData name="Milligan, Drew" userId="ca259595-d208-4eb4-922f-90c9f3b1afc0" providerId="ADAL" clId="{8689C2C1-7E4A-406A-9EF8-9B002CE02B18}" dt="2024-02-29T03:53:05.256" v="44" actId="1076"/>
          <ac:picMkLst>
            <pc:docMk/>
            <pc:sldMk cId="3448457458" sldId="358"/>
            <ac:picMk id="8" creationId="{DA5D4AD3-9DEE-870A-E509-48718A7BCB6F}"/>
          </ac:picMkLst>
        </pc:picChg>
        <pc:picChg chg="del">
          <ac:chgData name="Milligan, Drew" userId="ca259595-d208-4eb4-922f-90c9f3b1afc0" providerId="ADAL" clId="{8689C2C1-7E4A-406A-9EF8-9B002CE02B18}" dt="2024-02-29T03:53:00.320" v="40" actId="478"/>
          <ac:picMkLst>
            <pc:docMk/>
            <pc:sldMk cId="3448457458" sldId="358"/>
            <ac:picMk id="13" creationId="{84156C58-9C17-7B93-0781-7008CC25CA08}"/>
          </ac:picMkLst>
        </pc:picChg>
        <pc:picChg chg="del">
          <ac:chgData name="Milligan, Drew" userId="ca259595-d208-4eb4-922f-90c9f3b1afc0" providerId="ADAL" clId="{8689C2C1-7E4A-406A-9EF8-9B002CE02B18}" dt="2024-02-29T03:52:37.841" v="37" actId="478"/>
          <ac:picMkLst>
            <pc:docMk/>
            <pc:sldMk cId="3448457458" sldId="358"/>
            <ac:picMk id="15" creationId="{F72BA0E8-5C73-1E79-DFC5-513C43212AC3}"/>
          </ac:picMkLst>
        </pc:picChg>
      </pc:sldChg>
    </pc:docChg>
  </pc:docChgLst>
  <pc:docChgLst>
    <pc:chgData name="Davies, Joshua" userId="S::joshua.davies@okstate.edu::45a79b8f-ef6a-48d6-9a86-bd4dae024a5b" providerId="AD" clId="Web-{813BC552-B6BF-4EBA-AA44-3E4159332511}"/>
    <pc:docChg chg="modSld">
      <pc:chgData name="Davies, Joshua" userId="S::joshua.davies@okstate.edu::45a79b8f-ef6a-48d6-9a86-bd4dae024a5b" providerId="AD" clId="Web-{813BC552-B6BF-4EBA-AA44-3E4159332511}" dt="2024-01-23T20:52:40.650" v="0" actId="20577"/>
      <pc:docMkLst>
        <pc:docMk/>
      </pc:docMkLst>
      <pc:sldChg chg="modSp">
        <pc:chgData name="Davies, Joshua" userId="S::joshua.davies@okstate.edu::45a79b8f-ef6a-48d6-9a86-bd4dae024a5b" providerId="AD" clId="Web-{813BC552-B6BF-4EBA-AA44-3E4159332511}" dt="2024-01-23T20:52:40.650" v="0" actId="20577"/>
        <pc:sldMkLst>
          <pc:docMk/>
          <pc:sldMk cId="2264923553" sldId="276"/>
        </pc:sldMkLst>
        <pc:spChg chg="mod">
          <ac:chgData name="Davies, Joshua" userId="S::joshua.davies@okstate.edu::45a79b8f-ef6a-48d6-9a86-bd4dae024a5b" providerId="AD" clId="Web-{813BC552-B6BF-4EBA-AA44-3E4159332511}" dt="2024-01-23T20:52:40.650" v="0" actId="20577"/>
          <ac:spMkLst>
            <pc:docMk/>
            <pc:sldMk cId="2264923553" sldId="276"/>
            <ac:spMk id="9" creationId="{6C8F6D14-B122-DA15-0C4E-F42A9296D865}"/>
          </ac:spMkLst>
        </pc:spChg>
      </pc:sldChg>
    </pc:docChg>
  </pc:docChgLst>
  <pc:docChgLst>
    <pc:chgData name="Swanson, Spencer" userId="S::spswans@okstate.edu::e4dd144f-a698-46a7-b021-2927eec500e5" providerId="AD" clId="Web-{C089B145-6945-1742-44FF-C51A65F9117F}"/>
    <pc:docChg chg="modSld">
      <pc:chgData name="Swanson, Spencer" userId="S::spswans@okstate.edu::e4dd144f-a698-46a7-b021-2927eec500e5" providerId="AD" clId="Web-{C089B145-6945-1742-44FF-C51A65F9117F}" dt="2024-01-25T21:37:03.384" v="23" actId="20577"/>
      <pc:docMkLst>
        <pc:docMk/>
      </pc:docMkLst>
      <pc:sldChg chg="modSp">
        <pc:chgData name="Swanson, Spencer" userId="S::spswans@okstate.edu::e4dd144f-a698-46a7-b021-2927eec500e5" providerId="AD" clId="Web-{C089B145-6945-1742-44FF-C51A65F9117F}" dt="2024-01-25T21:37:03.384" v="23" actId="20577"/>
        <pc:sldMkLst>
          <pc:docMk/>
          <pc:sldMk cId="766385051" sldId="292"/>
        </pc:sldMkLst>
        <pc:spChg chg="mod">
          <ac:chgData name="Swanson, Spencer" userId="S::spswans@okstate.edu::e4dd144f-a698-46a7-b021-2927eec500e5" providerId="AD" clId="Web-{C089B145-6945-1742-44FF-C51A65F9117F}" dt="2024-01-25T21:37:03.384" v="23" actId="20577"/>
          <ac:spMkLst>
            <pc:docMk/>
            <pc:sldMk cId="766385051" sldId="292"/>
            <ac:spMk id="3" creationId="{8B3656C1-781C-41A7-34E1-1785F2E99CA6}"/>
          </ac:spMkLst>
        </pc:spChg>
      </pc:sldChg>
    </pc:docChg>
  </pc:docChgLst>
  <pc:docChgLst>
    <pc:chgData name="Milligan, Drew" userId="S::drew.milligan@okstate.edu::ca259595-d208-4eb4-922f-90c9f3b1afc0" providerId="AD" clId="Web-{B7CA5EF7-6A5E-4E1F-8F7A-1FAB0730AABA}"/>
    <pc:docChg chg="addSld modSld">
      <pc:chgData name="Milligan, Drew" userId="S::drew.milligan@okstate.edu::ca259595-d208-4eb4-922f-90c9f3b1afc0" providerId="AD" clId="Web-{B7CA5EF7-6A5E-4E1F-8F7A-1FAB0730AABA}" dt="2023-08-22T22:48:10.820" v="394" actId="20577"/>
      <pc:docMkLst>
        <pc:docMk/>
      </pc:docMkLst>
      <pc:sldChg chg="modSp">
        <pc:chgData name="Milligan, Drew" userId="S::drew.milligan@okstate.edu::ca259595-d208-4eb4-922f-90c9f3b1afc0" providerId="AD" clId="Web-{B7CA5EF7-6A5E-4E1F-8F7A-1FAB0730AABA}" dt="2023-08-22T22:38:01.818" v="78" actId="20577"/>
        <pc:sldMkLst>
          <pc:docMk/>
          <pc:sldMk cId="472649599" sldId="256"/>
        </pc:sldMkLst>
        <pc:spChg chg="mod">
          <ac:chgData name="Milligan, Drew" userId="S::drew.milligan@okstate.edu::ca259595-d208-4eb4-922f-90c9f3b1afc0" providerId="AD" clId="Web-{B7CA5EF7-6A5E-4E1F-8F7A-1FAB0730AABA}" dt="2023-08-22T22:38:01.818" v="78" actId="20577"/>
          <ac:spMkLst>
            <pc:docMk/>
            <pc:sldMk cId="472649599" sldId="256"/>
            <ac:spMk id="6" creationId="{FF97413B-094E-D1D0-6D5F-DA975FCECCC4}"/>
          </ac:spMkLst>
        </pc:spChg>
      </pc:sldChg>
      <pc:sldChg chg="modSp">
        <pc:chgData name="Milligan, Drew" userId="S::drew.milligan@okstate.edu::ca259595-d208-4eb4-922f-90c9f3b1afc0" providerId="AD" clId="Web-{B7CA5EF7-6A5E-4E1F-8F7A-1FAB0730AABA}" dt="2023-08-22T22:43:07.131" v="276" actId="20577"/>
        <pc:sldMkLst>
          <pc:docMk/>
          <pc:sldMk cId="1671489973" sldId="277"/>
        </pc:sldMkLst>
        <pc:spChg chg="mod">
          <ac:chgData name="Milligan, Drew" userId="S::drew.milligan@okstate.edu::ca259595-d208-4eb4-922f-90c9f3b1afc0" providerId="AD" clId="Web-{B7CA5EF7-6A5E-4E1F-8F7A-1FAB0730AABA}" dt="2023-08-22T22:38:42.101" v="91" actId="20577"/>
          <ac:spMkLst>
            <pc:docMk/>
            <pc:sldMk cId="1671489973" sldId="277"/>
            <ac:spMk id="4" creationId="{F20ABD6A-51D5-F6B3-4286-807A86DEB146}"/>
          </ac:spMkLst>
        </pc:spChg>
        <pc:spChg chg="mod">
          <ac:chgData name="Milligan, Drew" userId="S::drew.milligan@okstate.edu::ca259595-d208-4eb4-922f-90c9f3b1afc0" providerId="AD" clId="Web-{B7CA5EF7-6A5E-4E1F-8F7A-1FAB0730AABA}" dt="2023-08-22T22:43:07.131" v="276" actId="20577"/>
          <ac:spMkLst>
            <pc:docMk/>
            <pc:sldMk cId="1671489973" sldId="277"/>
            <ac:spMk id="9" creationId="{6C8F6D14-B122-DA15-0C4E-F42A9296D865}"/>
          </ac:spMkLst>
        </pc:spChg>
      </pc:sldChg>
      <pc:sldChg chg="modSp">
        <pc:chgData name="Milligan, Drew" userId="S::drew.milligan@okstate.edu::ca259595-d208-4eb4-922f-90c9f3b1afc0" providerId="AD" clId="Web-{B7CA5EF7-6A5E-4E1F-8F7A-1FAB0730AABA}" dt="2023-08-22T22:35:08.339" v="12" actId="20577"/>
        <pc:sldMkLst>
          <pc:docMk/>
          <pc:sldMk cId="4142214443" sldId="279"/>
        </pc:sldMkLst>
        <pc:spChg chg="mod">
          <ac:chgData name="Milligan, Drew" userId="S::drew.milligan@okstate.edu::ca259595-d208-4eb4-922f-90c9f3b1afc0" providerId="AD" clId="Web-{B7CA5EF7-6A5E-4E1F-8F7A-1FAB0730AABA}" dt="2023-08-22T22:35:08.339" v="12" actId="20577"/>
          <ac:spMkLst>
            <pc:docMk/>
            <pc:sldMk cId="4142214443" sldId="279"/>
            <ac:spMk id="9" creationId="{6C8F6D14-B122-DA15-0C4E-F42A9296D865}"/>
          </ac:spMkLst>
        </pc:spChg>
      </pc:sldChg>
      <pc:sldChg chg="modSp">
        <pc:chgData name="Milligan, Drew" userId="S::drew.milligan@okstate.edu::ca259595-d208-4eb4-922f-90c9f3b1afc0" providerId="AD" clId="Web-{B7CA5EF7-6A5E-4E1F-8F7A-1FAB0730AABA}" dt="2023-08-22T22:43:57.259" v="291" actId="1076"/>
        <pc:sldMkLst>
          <pc:docMk/>
          <pc:sldMk cId="3655443592" sldId="280"/>
        </pc:sldMkLst>
        <pc:spChg chg="mod">
          <ac:chgData name="Milligan, Drew" userId="S::drew.milligan@okstate.edu::ca259595-d208-4eb4-922f-90c9f3b1afc0" providerId="AD" clId="Web-{B7CA5EF7-6A5E-4E1F-8F7A-1FAB0730AABA}" dt="2023-08-22T22:43:57.259" v="291" actId="1076"/>
          <ac:spMkLst>
            <pc:docMk/>
            <pc:sldMk cId="3655443592" sldId="280"/>
            <ac:spMk id="9" creationId="{6C8F6D14-B122-DA15-0C4E-F42A9296D865}"/>
          </ac:spMkLst>
        </pc:spChg>
      </pc:sldChg>
      <pc:sldChg chg="modSp add replId">
        <pc:chgData name="Milligan, Drew" userId="S::drew.milligan@okstate.edu::ca259595-d208-4eb4-922f-90c9f3b1afc0" providerId="AD" clId="Web-{B7CA5EF7-6A5E-4E1F-8F7A-1FAB0730AABA}" dt="2023-08-22T22:48:10.820" v="394" actId="20577"/>
        <pc:sldMkLst>
          <pc:docMk/>
          <pc:sldMk cId="2928121637" sldId="281"/>
        </pc:sldMkLst>
        <pc:spChg chg="mod">
          <ac:chgData name="Milligan, Drew" userId="S::drew.milligan@okstate.edu::ca259595-d208-4eb4-922f-90c9f3b1afc0" providerId="AD" clId="Web-{B7CA5EF7-6A5E-4E1F-8F7A-1FAB0730AABA}" dt="2023-08-22T22:44:20.448" v="300" actId="20577"/>
          <ac:spMkLst>
            <pc:docMk/>
            <pc:sldMk cId="2928121637" sldId="281"/>
            <ac:spMk id="4" creationId="{F20ABD6A-51D5-F6B3-4286-807A86DEB146}"/>
          </ac:spMkLst>
        </pc:spChg>
        <pc:spChg chg="mod">
          <ac:chgData name="Milligan, Drew" userId="S::drew.milligan@okstate.edu::ca259595-d208-4eb4-922f-90c9f3b1afc0" providerId="AD" clId="Web-{B7CA5EF7-6A5E-4E1F-8F7A-1FAB0730AABA}" dt="2023-08-22T22:48:10.820" v="394" actId="20577"/>
          <ac:spMkLst>
            <pc:docMk/>
            <pc:sldMk cId="2928121637" sldId="281"/>
            <ac:spMk id="9" creationId="{6C8F6D14-B122-DA15-0C4E-F42A9296D865}"/>
          </ac:spMkLst>
        </pc:spChg>
      </pc:sldChg>
    </pc:docChg>
  </pc:docChgLst>
  <pc:docChgLst>
    <pc:chgData name="Hagelberg, Mason Scott" userId="S::mason.hagelberg@okstate.edu::17d6292a-0580-4c46-afea-4888614357c9" providerId="AD" clId="Web-{38B3ACE9-D4F2-4D8C-97F1-1DAEA5FA698E}"/>
    <pc:docChg chg="modSld">
      <pc:chgData name="Hagelberg, Mason Scott" userId="S::mason.hagelberg@okstate.edu::17d6292a-0580-4c46-afea-4888614357c9" providerId="AD" clId="Web-{38B3ACE9-D4F2-4D8C-97F1-1DAEA5FA698E}" dt="2024-02-27T22:37:02.544" v="22" actId="20577"/>
      <pc:docMkLst>
        <pc:docMk/>
      </pc:docMkLst>
      <pc:sldChg chg="modSp">
        <pc:chgData name="Hagelberg, Mason Scott" userId="S::mason.hagelberg@okstate.edu::17d6292a-0580-4c46-afea-4888614357c9" providerId="AD" clId="Web-{38B3ACE9-D4F2-4D8C-97F1-1DAEA5FA698E}" dt="2024-02-27T22:37:02.544" v="22" actId="20577"/>
        <pc:sldMkLst>
          <pc:docMk/>
          <pc:sldMk cId="188830791" sldId="288"/>
        </pc:sldMkLst>
        <pc:spChg chg="mod">
          <ac:chgData name="Hagelberg, Mason Scott" userId="S::mason.hagelberg@okstate.edu::17d6292a-0580-4c46-afea-4888614357c9" providerId="AD" clId="Web-{38B3ACE9-D4F2-4D8C-97F1-1DAEA5FA698E}" dt="2024-02-27T22:37:02.544" v="22" actId="20577"/>
          <ac:spMkLst>
            <pc:docMk/>
            <pc:sldMk cId="188830791" sldId="288"/>
            <ac:spMk id="2" creationId="{6B7A7466-E5D5-A6CF-F208-6579A349FAEF}"/>
          </ac:spMkLst>
        </pc:spChg>
      </pc:sldChg>
    </pc:docChg>
  </pc:docChgLst>
  <pc:docChgLst>
    <pc:chgData name="Milligan, Drew" userId="ca259595-d208-4eb4-922f-90c9f3b1afc0" providerId="ADAL" clId="{621F1E45-51C8-4449-BC06-B5257D354674}"/>
    <pc:docChg chg="undo custSel modSld">
      <pc:chgData name="Milligan, Drew" userId="ca259595-d208-4eb4-922f-90c9f3b1afc0" providerId="ADAL" clId="{621F1E45-51C8-4449-BC06-B5257D354674}" dt="2023-06-29T23:13:58.044" v="385" actId="20577"/>
      <pc:docMkLst>
        <pc:docMk/>
      </pc:docMkLst>
      <pc:sldChg chg="modSp mod">
        <pc:chgData name="Milligan, Drew" userId="ca259595-d208-4eb4-922f-90c9f3b1afc0" providerId="ADAL" clId="{621F1E45-51C8-4449-BC06-B5257D354674}" dt="2023-06-29T22:45:47.873" v="1" actId="20577"/>
        <pc:sldMkLst>
          <pc:docMk/>
          <pc:sldMk cId="472649599" sldId="256"/>
        </pc:sldMkLst>
        <pc:spChg chg="mod">
          <ac:chgData name="Milligan, Drew" userId="ca259595-d208-4eb4-922f-90c9f3b1afc0" providerId="ADAL" clId="{621F1E45-51C8-4449-BC06-B5257D354674}" dt="2023-06-29T22:45:47.873" v="1" actId="20577"/>
          <ac:spMkLst>
            <pc:docMk/>
            <pc:sldMk cId="472649599" sldId="256"/>
            <ac:spMk id="6" creationId="{FF97413B-094E-D1D0-6D5F-DA975FCECCC4}"/>
          </ac:spMkLst>
        </pc:spChg>
      </pc:sldChg>
      <pc:sldChg chg="modSp mod">
        <pc:chgData name="Milligan, Drew" userId="ca259595-d208-4eb4-922f-90c9f3b1afc0" providerId="ADAL" clId="{621F1E45-51C8-4449-BC06-B5257D354674}" dt="2023-06-29T22:46:16.686" v="5" actId="20577"/>
        <pc:sldMkLst>
          <pc:docMk/>
          <pc:sldMk cId="2628228781" sldId="268"/>
        </pc:sldMkLst>
        <pc:spChg chg="mod">
          <ac:chgData name="Milligan, Drew" userId="ca259595-d208-4eb4-922f-90c9f3b1afc0" providerId="ADAL" clId="{621F1E45-51C8-4449-BC06-B5257D354674}" dt="2023-06-29T22:46:16.686" v="5" actId="20577"/>
          <ac:spMkLst>
            <pc:docMk/>
            <pc:sldMk cId="2628228781" sldId="268"/>
            <ac:spMk id="9" creationId="{6C8F6D14-B122-DA15-0C4E-F42A9296D865}"/>
          </ac:spMkLst>
        </pc:spChg>
      </pc:sldChg>
      <pc:sldChg chg="modSp mod">
        <pc:chgData name="Milligan, Drew" userId="ca259595-d208-4eb4-922f-90c9f3b1afc0" providerId="ADAL" clId="{621F1E45-51C8-4449-BC06-B5257D354674}" dt="2023-06-29T23:13:58.044" v="385" actId="20577"/>
        <pc:sldMkLst>
          <pc:docMk/>
          <pc:sldMk cId="3420318422" sldId="270"/>
        </pc:sldMkLst>
        <pc:spChg chg="mod">
          <ac:chgData name="Milligan, Drew" userId="ca259595-d208-4eb4-922f-90c9f3b1afc0" providerId="ADAL" clId="{621F1E45-51C8-4449-BC06-B5257D354674}" dt="2023-06-29T23:13:23.669" v="315" actId="20577"/>
          <ac:spMkLst>
            <pc:docMk/>
            <pc:sldMk cId="3420318422" sldId="270"/>
            <ac:spMk id="4" creationId="{F20ABD6A-51D5-F6B3-4286-807A86DEB146}"/>
          </ac:spMkLst>
        </pc:spChg>
        <pc:spChg chg="mod">
          <ac:chgData name="Milligan, Drew" userId="ca259595-d208-4eb4-922f-90c9f3b1afc0" providerId="ADAL" clId="{621F1E45-51C8-4449-BC06-B5257D354674}" dt="2023-06-29T23:13:58.044" v="385" actId="20577"/>
          <ac:spMkLst>
            <pc:docMk/>
            <pc:sldMk cId="3420318422" sldId="270"/>
            <ac:spMk id="9" creationId="{6C8F6D14-B122-DA15-0C4E-F42A9296D865}"/>
          </ac:spMkLst>
        </pc:spChg>
      </pc:sldChg>
      <pc:sldChg chg="modSp mod">
        <pc:chgData name="Milligan, Drew" userId="ca259595-d208-4eb4-922f-90c9f3b1afc0" providerId="ADAL" clId="{621F1E45-51C8-4449-BC06-B5257D354674}" dt="2023-06-29T23:13:06.410" v="306" actId="5793"/>
        <pc:sldMkLst>
          <pc:docMk/>
          <pc:sldMk cId="3226653862" sldId="272"/>
        </pc:sldMkLst>
        <pc:spChg chg="mod">
          <ac:chgData name="Milligan, Drew" userId="ca259595-d208-4eb4-922f-90c9f3b1afc0" providerId="ADAL" clId="{621F1E45-51C8-4449-BC06-B5257D354674}" dt="2023-06-29T23:13:06.410" v="306" actId="5793"/>
          <ac:spMkLst>
            <pc:docMk/>
            <pc:sldMk cId="3226653862" sldId="272"/>
            <ac:spMk id="9" creationId="{6C8F6D14-B122-DA15-0C4E-F42A9296D865}"/>
          </ac:spMkLst>
        </pc:spChg>
      </pc:sldChg>
    </pc:docChg>
  </pc:docChgLst>
  <pc:docChgLst>
    <pc:chgData name="Milligan, Drew" userId="S::drew.milligan@okstate.edu::ca259595-d208-4eb4-922f-90c9f3b1afc0" providerId="AD" clId="Web-{64B6982A-A80A-4E60-B24E-0FF17FD20E66}"/>
    <pc:docChg chg="modSld">
      <pc:chgData name="Milligan, Drew" userId="S::drew.milligan@okstate.edu::ca259595-d208-4eb4-922f-90c9f3b1afc0" providerId="AD" clId="Web-{64B6982A-A80A-4E60-B24E-0FF17FD20E66}" dt="2023-07-26T22:51:36.868" v="28" actId="20577"/>
      <pc:docMkLst>
        <pc:docMk/>
      </pc:docMkLst>
      <pc:sldChg chg="modSp">
        <pc:chgData name="Milligan, Drew" userId="S::drew.milligan@okstate.edu::ca259595-d208-4eb4-922f-90c9f3b1afc0" providerId="AD" clId="Web-{64B6982A-A80A-4E60-B24E-0FF17FD20E66}" dt="2023-07-26T22:51:36.868" v="28" actId="20577"/>
        <pc:sldMkLst>
          <pc:docMk/>
          <pc:sldMk cId="1671489973" sldId="277"/>
        </pc:sldMkLst>
        <pc:spChg chg="mod">
          <ac:chgData name="Milligan, Drew" userId="S::drew.milligan@okstate.edu::ca259595-d208-4eb4-922f-90c9f3b1afc0" providerId="AD" clId="Web-{64B6982A-A80A-4E60-B24E-0FF17FD20E66}" dt="2023-07-26T22:51:36.868" v="28" actId="20577"/>
          <ac:spMkLst>
            <pc:docMk/>
            <pc:sldMk cId="1671489973" sldId="277"/>
            <ac:spMk id="9" creationId="{6C8F6D14-B122-DA15-0C4E-F42A9296D865}"/>
          </ac:spMkLst>
        </pc:spChg>
      </pc:sldChg>
    </pc:docChg>
  </pc:docChgLst>
  <pc:docChgLst>
    <pc:chgData name="Milligan, Drew" userId="S::drew.milligan@okstate.edu::ca259595-d208-4eb4-922f-90c9f3b1afc0" providerId="AD" clId="Web-{D65CB5F4-2D98-4FC0-B950-01873603B9C3}"/>
    <pc:docChg chg="modSld">
      <pc:chgData name="Milligan, Drew" userId="S::drew.milligan@okstate.edu::ca259595-d208-4eb4-922f-90c9f3b1afc0" providerId="AD" clId="Web-{D65CB5F4-2D98-4FC0-B950-01873603B9C3}" dt="2023-08-10T23:26:57.552" v="1" actId="20577"/>
      <pc:docMkLst>
        <pc:docMk/>
      </pc:docMkLst>
      <pc:sldChg chg="modSp">
        <pc:chgData name="Milligan, Drew" userId="S::drew.milligan@okstate.edu::ca259595-d208-4eb4-922f-90c9f3b1afc0" providerId="AD" clId="Web-{D65CB5F4-2D98-4FC0-B950-01873603B9C3}" dt="2023-08-10T23:26:57.552" v="1" actId="20577"/>
        <pc:sldMkLst>
          <pc:docMk/>
          <pc:sldMk cId="472649599" sldId="256"/>
        </pc:sldMkLst>
        <pc:spChg chg="mod">
          <ac:chgData name="Milligan, Drew" userId="S::drew.milligan@okstate.edu::ca259595-d208-4eb4-922f-90c9f3b1afc0" providerId="AD" clId="Web-{D65CB5F4-2D98-4FC0-B950-01873603B9C3}" dt="2023-08-10T23:26:57.552" v="1" actId="20577"/>
          <ac:spMkLst>
            <pc:docMk/>
            <pc:sldMk cId="472649599" sldId="256"/>
            <ac:spMk id="6" creationId="{FF97413B-094E-D1D0-6D5F-DA975FCECCC4}"/>
          </ac:spMkLst>
        </pc:spChg>
      </pc:sldChg>
    </pc:docChg>
  </pc:docChgLst>
  <pc:docChgLst>
    <pc:chgData name="Milligan, Drew" userId="S::drew.milligan@okstate.edu::ca259595-d208-4eb4-922f-90c9f3b1afc0" providerId="AD" clId="Web-{4B2C60EB-7740-46C8-A2EB-9AE961B0E82C}"/>
    <pc:docChg chg="modSld">
      <pc:chgData name="Milligan, Drew" userId="S::drew.milligan@okstate.edu::ca259595-d208-4eb4-922f-90c9f3b1afc0" providerId="AD" clId="Web-{4B2C60EB-7740-46C8-A2EB-9AE961B0E82C}" dt="2023-07-11T13:38:11.552" v="12" actId="20577"/>
      <pc:docMkLst>
        <pc:docMk/>
      </pc:docMkLst>
      <pc:sldChg chg="modSp">
        <pc:chgData name="Milligan, Drew" userId="S::drew.milligan@okstate.edu::ca259595-d208-4eb4-922f-90c9f3b1afc0" providerId="AD" clId="Web-{4B2C60EB-7740-46C8-A2EB-9AE961B0E82C}" dt="2023-07-11T13:38:11.552" v="12" actId="20577"/>
        <pc:sldMkLst>
          <pc:docMk/>
          <pc:sldMk cId="3760505322" sldId="265"/>
        </pc:sldMkLst>
        <pc:spChg chg="mod">
          <ac:chgData name="Milligan, Drew" userId="S::drew.milligan@okstate.edu::ca259595-d208-4eb4-922f-90c9f3b1afc0" providerId="AD" clId="Web-{4B2C60EB-7740-46C8-A2EB-9AE961B0E82C}" dt="2023-07-11T13:38:11.552" v="12" actId="20577"/>
          <ac:spMkLst>
            <pc:docMk/>
            <pc:sldMk cId="3760505322" sldId="265"/>
            <ac:spMk id="9" creationId="{6C8F6D14-B122-DA15-0C4E-F42A9296D865}"/>
          </ac:spMkLst>
        </pc:spChg>
      </pc:sldChg>
    </pc:docChg>
  </pc:docChgLst>
  <pc:docChgLst>
    <pc:chgData name="Milligan, Drew" userId="S::drew.milligan@okstate.edu::ca259595-d208-4eb4-922f-90c9f3b1afc0" providerId="AD" clId="Web-{E9A8A054-1C0E-44DA-8FA0-384E3E4CB2B0}"/>
    <pc:docChg chg="modSld">
      <pc:chgData name="Milligan, Drew" userId="S::drew.milligan@okstate.edu::ca259595-d208-4eb4-922f-90c9f3b1afc0" providerId="AD" clId="Web-{E9A8A054-1C0E-44DA-8FA0-384E3E4CB2B0}" dt="2023-07-27T23:35:48.896" v="3" actId="20577"/>
      <pc:docMkLst>
        <pc:docMk/>
      </pc:docMkLst>
      <pc:sldChg chg="modSp">
        <pc:chgData name="Milligan, Drew" userId="S::drew.milligan@okstate.edu::ca259595-d208-4eb4-922f-90c9f3b1afc0" providerId="AD" clId="Web-{E9A8A054-1C0E-44DA-8FA0-384E3E4CB2B0}" dt="2023-07-27T23:35:48.896" v="3" actId="20577"/>
        <pc:sldMkLst>
          <pc:docMk/>
          <pc:sldMk cId="3226653862" sldId="272"/>
        </pc:sldMkLst>
        <pc:spChg chg="mod">
          <ac:chgData name="Milligan, Drew" userId="S::drew.milligan@okstate.edu::ca259595-d208-4eb4-922f-90c9f3b1afc0" providerId="AD" clId="Web-{E9A8A054-1C0E-44DA-8FA0-384E3E4CB2B0}" dt="2023-07-27T23:35:48.896" v="3" actId="20577"/>
          <ac:spMkLst>
            <pc:docMk/>
            <pc:sldMk cId="3226653862" sldId="272"/>
            <ac:spMk id="9" creationId="{6C8F6D14-B122-DA15-0C4E-F42A9296D865}"/>
          </ac:spMkLst>
        </pc:spChg>
      </pc:sldChg>
    </pc:docChg>
  </pc:docChgLst>
  <pc:docChgLst>
    <pc:chgData name="Milligan, Drew" userId="S::drew.milligan@okstate.edu::ca259595-d208-4eb4-922f-90c9f3b1afc0" providerId="AD" clId="Web-{26749432-7A3F-4BEB-8B3D-F7B1568558EF}"/>
    <pc:docChg chg="modSld">
      <pc:chgData name="Milligan, Drew" userId="S::drew.milligan@okstate.edu::ca259595-d208-4eb4-922f-90c9f3b1afc0" providerId="AD" clId="Web-{26749432-7A3F-4BEB-8B3D-F7B1568558EF}" dt="2023-08-22T22:51:58.394" v="28" actId="20577"/>
      <pc:docMkLst>
        <pc:docMk/>
      </pc:docMkLst>
      <pc:sldChg chg="modSp">
        <pc:chgData name="Milligan, Drew" userId="S::drew.milligan@okstate.edu::ca259595-d208-4eb4-922f-90c9f3b1afc0" providerId="AD" clId="Web-{26749432-7A3F-4BEB-8B3D-F7B1568558EF}" dt="2023-08-22T22:51:58.394" v="28" actId="20577"/>
        <pc:sldMkLst>
          <pc:docMk/>
          <pc:sldMk cId="3655443592" sldId="280"/>
        </pc:sldMkLst>
        <pc:spChg chg="mod">
          <ac:chgData name="Milligan, Drew" userId="S::drew.milligan@okstate.edu::ca259595-d208-4eb4-922f-90c9f3b1afc0" providerId="AD" clId="Web-{26749432-7A3F-4BEB-8B3D-F7B1568558EF}" dt="2023-08-22T22:51:58.394" v="28" actId="20577"/>
          <ac:spMkLst>
            <pc:docMk/>
            <pc:sldMk cId="3655443592" sldId="280"/>
            <ac:spMk id="9" creationId="{6C8F6D14-B122-DA15-0C4E-F42A9296D865}"/>
          </ac:spMkLst>
        </pc:spChg>
      </pc:sldChg>
    </pc:docChg>
  </pc:docChgLst>
  <pc:docChgLst>
    <pc:chgData name="Milligan, Drew" userId="S::drew.milligan@okstate.edu::ca259595-d208-4eb4-922f-90c9f3b1afc0" providerId="AD" clId="Web-{C2EFF008-B284-4046-B3A0-106B8005F5C6}"/>
    <pc:docChg chg="modSld">
      <pc:chgData name="Milligan, Drew" userId="S::drew.milligan@okstate.edu::ca259595-d208-4eb4-922f-90c9f3b1afc0" providerId="AD" clId="Web-{C2EFF008-B284-4046-B3A0-106B8005F5C6}" dt="2023-07-13T18:57:20.815" v="89" actId="20577"/>
      <pc:docMkLst>
        <pc:docMk/>
      </pc:docMkLst>
      <pc:sldChg chg="modSp">
        <pc:chgData name="Milligan, Drew" userId="S::drew.milligan@okstate.edu::ca259595-d208-4eb4-922f-90c9f3b1afc0" providerId="AD" clId="Web-{C2EFF008-B284-4046-B3A0-106B8005F5C6}" dt="2023-07-13T18:57:20.815" v="89" actId="20577"/>
        <pc:sldMkLst>
          <pc:docMk/>
          <pc:sldMk cId="1179971526" sldId="276"/>
        </pc:sldMkLst>
        <pc:spChg chg="mod">
          <ac:chgData name="Milligan, Drew" userId="S::drew.milligan@okstate.edu::ca259595-d208-4eb4-922f-90c9f3b1afc0" providerId="AD" clId="Web-{C2EFF008-B284-4046-B3A0-106B8005F5C6}" dt="2023-07-13T18:57:20.815" v="89" actId="20577"/>
          <ac:spMkLst>
            <pc:docMk/>
            <pc:sldMk cId="1179971526" sldId="276"/>
            <ac:spMk id="9" creationId="{6C8F6D14-B122-DA15-0C4E-F42A9296D86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F305D7-5B0F-5842-2C14-E62990F179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BF5B1-C8D1-980B-BF4F-2581CA0ABB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9DF4A-FE3E-421B-AA80-45ED479D6A16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01B4B-2114-68A5-6A4D-06D85A5940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5FBC8-F0F9-3D88-61F0-0EA2B2C142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2AE46-40B3-46CA-897B-32FC279B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795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38412-75EF-4D47-B1A7-3DCBC81CC7B0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5998D-6305-488F-A2F4-3D7B0D4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42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998D-6305-488F-A2F4-3D7B0D442A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98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998D-6305-488F-A2F4-3D7B0D442A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45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998D-6305-488F-A2F4-3D7B0D442AE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5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7961-182D-457D-A885-ACB3B4079E6C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796C-3864-46EA-941B-4469D52468C0}" type="datetime1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FDBD-8F12-4ACE-A876-667E80F0F775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5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B59-CB0C-463C-A120-8B6BE08B6E0C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86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5E96-9C33-4A9E-8AB6-3D4115793C73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325F-515B-4807-AA56-6C7DB9815158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44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D091-1251-4030-8622-40111BDA1F6B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27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D62-6078-4D5E-8003-E62741587311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24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C442-7CD3-4A40-8B4A-1B85E1020677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4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3A1B-9E80-498D-815C-D4C2E90FEB05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6AD84E5-9F0D-401A-8E8F-C0E3DEFEF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9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E1E7-DB38-4812-8C02-B9F46D03007F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5A49-710D-460F-B8C3-A7FBD0A6356F}" type="datetime1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3296-E912-424C-930A-5A70F0B2C7EE}" type="datetime1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0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A3E4-76DA-481E-ACBD-202A769F3826}" type="datetime1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629-319D-4E31-8C38-C71EA5FB8D9D}" type="datetime1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7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2E17-14F1-48B4-8245-27D57C830D9F}" type="datetime1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7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788D-001E-45B6-A7EE-30EE856CF858}" type="datetime1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9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80AE39-CC1F-49BE-A99A-B1379B09D0BF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AD84E5-9F0D-401A-8E8F-C0E3DEFEF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1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FEB1288-EB1B-71AD-7ECF-0E2435D72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39" y="1726286"/>
            <a:ext cx="7913358" cy="16109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7413B-094E-D1D0-6D5F-DA975FCECCC4}"/>
              </a:ext>
            </a:extLst>
          </p:cNvPr>
          <p:cNvSpPr txBox="1"/>
          <p:nvPr/>
        </p:nvSpPr>
        <p:spPr>
          <a:xfrm>
            <a:off x="3848409" y="3717180"/>
            <a:ext cx="449518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>
                <a:latin typeface="Bahnschrift SemiBold"/>
              </a:rPr>
              <a:t>Critical Design Review</a:t>
            </a:r>
            <a:endParaRPr lang="en-US" sz="2800">
              <a:latin typeface="Bahnschrift SemiBold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461B45-C496-3F62-2FB2-8E6321D42C7B}"/>
              </a:ext>
            </a:extLst>
          </p:cNvPr>
          <p:cNvSpPr txBox="1"/>
          <p:nvPr/>
        </p:nvSpPr>
        <p:spPr>
          <a:xfrm>
            <a:off x="3723917" y="33478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Creating Excellence in Design, Build, and Drive since 1995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A69A1D-4F89-C364-B634-FF1DDC4E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49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580C1-9C97-CDFD-04E7-97BDEF23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7F3982-1BDB-F9B7-30C1-08FF430895E8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Suspension Geometry Design</a:t>
            </a:r>
          </a:p>
          <a:p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2D Suspension Geometry Design Scoring Matrix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5D18E4-3BE6-F9D1-6E94-78A18B146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D6F991-B274-B9C3-2C6C-5C9B342DD213}"/>
              </a:ext>
            </a:extLst>
          </p:cNvPr>
          <p:cNvSpPr txBox="1"/>
          <p:nvPr/>
        </p:nvSpPr>
        <p:spPr>
          <a:xfrm>
            <a:off x="1619067" y="5203480"/>
            <a:ext cx="101339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>
              <a:latin typeface="Bahnschrift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B4199B-25C8-8ADE-024C-7F365A71B757}"/>
              </a:ext>
            </a:extLst>
          </p:cNvPr>
          <p:cNvSpPr txBox="1"/>
          <p:nvPr/>
        </p:nvSpPr>
        <p:spPr>
          <a:xfrm>
            <a:off x="1431727" y="4557149"/>
            <a:ext cx="9627926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>
                <a:latin typeface="Bahnschrift SemiBold"/>
                <a:cs typeface="Arial"/>
              </a:rPr>
              <a:t>After selecting the 4 Variations, we added the criteria of wheel travel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latin typeface="Bahnschrift SemiBold"/>
                <a:cs typeface="Arial"/>
              </a:rPr>
              <a:t>The criteria that had the highest weightings were Total Width, Roll Center Distance to Center of Gravity, Wheel Travel, and Scrub Radius 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latin typeface="Bahnschrift SemiBold"/>
                <a:cs typeface="Arial"/>
              </a:rPr>
              <a:t>After completing the Scoring Matrix, the Versions that we developed in Optimum Kinematics Simulation were Version 1, 3, and 4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latin typeface="Bahnschrift SemiBold"/>
                <a:cs typeface="Arial"/>
              </a:rPr>
              <a:t>The Version that we are initially pursuing is Version 1 as it has the best trade offs between all the Suspension Geometry settings that we researched</a:t>
            </a:r>
          </a:p>
        </p:txBody>
      </p:sp>
      <p:pic>
        <p:nvPicPr>
          <p:cNvPr id="5" name="Picture 4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BFE6ECC1-B43D-01BE-C2A7-124C6497C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06" y="1465806"/>
            <a:ext cx="11329988" cy="28027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10E9D9-6C76-AA65-F4EE-B0C877EC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8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580C1-9C97-CDFD-04E7-97BDEF23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7F3982-1BDB-F9B7-30C1-08FF430895E8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Suspension Geometry Design</a:t>
            </a:r>
          </a:p>
          <a:p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Optimum Kinematic Simulations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5D18E4-3BE6-F9D1-6E94-78A18B146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2CFB2D-D2ED-A2BD-3667-9584295E0D08}"/>
              </a:ext>
            </a:extLst>
          </p:cNvPr>
          <p:cNvSpPr txBox="1"/>
          <p:nvPr/>
        </p:nvSpPr>
        <p:spPr>
          <a:xfrm>
            <a:off x="1236334" y="2024716"/>
            <a:ext cx="10133975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Bahnschrift SemiBold"/>
              </a:rPr>
              <a:t>Created 3D models based on the 2D suspension design models and data points of the Baja car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Bahnschrift SemiBold"/>
              </a:rPr>
              <a:t>3 Front Suspension models of our selected designs were created, and a Rear Suspension model was created to run simulations on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Bahnschrift SemiBold"/>
              </a:rPr>
              <a:t>For the simulations we decided to focus on body roll and steering at the maximum values possible by the Baja car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Bahnschrift SemiBold"/>
              </a:rPr>
              <a:t>Ran the simulations and acquired data for each of the suspensions based on the following values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latin typeface="Bahnschrift SemiBold"/>
              </a:rPr>
              <a:t>Total Width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latin typeface="Bahnschrift SemiBold"/>
              </a:rPr>
              <a:t>Roll Center distance to the Center of Gravity in the Z-Axis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latin typeface="Bahnschrift SemiBold"/>
              </a:rPr>
              <a:t>Scrub Radius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latin typeface="Bahnschrift SemiBold"/>
              </a:rPr>
              <a:t>Variable Camber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endParaRPr lang="en-US">
              <a:latin typeface="Bahnschrift SemiBold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2476B0-04FC-EFE3-1F20-6BB32B55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4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580C1-9C97-CDFD-04E7-97BDEF23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7F3982-1BDB-F9B7-30C1-08FF430895E8}"/>
              </a:ext>
            </a:extLst>
          </p:cNvPr>
          <p:cNvSpPr txBox="1">
            <a:spLocks/>
          </p:cNvSpPr>
          <p:nvPr/>
        </p:nvSpPr>
        <p:spPr>
          <a:xfrm>
            <a:off x="1236333" y="180772"/>
            <a:ext cx="10018713" cy="13948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Suspension Geometry Design</a:t>
            </a:r>
          </a:p>
          <a:p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Optimum Kinematic Front Suspension Models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5D18E4-3BE6-F9D1-6E94-78A18B14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57" y="6144533"/>
            <a:ext cx="2373653" cy="483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CEC6D5-8111-08FF-E6AA-38C931216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36" y="1536012"/>
            <a:ext cx="5585954" cy="50043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322242-354E-0F0E-8719-449F7F9FA0C3}"/>
              </a:ext>
            </a:extLst>
          </p:cNvPr>
          <p:cNvSpPr txBox="1"/>
          <p:nvPr/>
        </p:nvSpPr>
        <p:spPr>
          <a:xfrm>
            <a:off x="935138" y="5925274"/>
            <a:ext cx="50351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Bahnschrift SemiBold"/>
              </a:rPr>
              <a:t>Front Suspension Model in Optimum Kinematic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2192F4-F264-EAED-045E-0DFDBC19F9BF}"/>
              </a:ext>
            </a:extLst>
          </p:cNvPr>
          <p:cNvSpPr txBox="1"/>
          <p:nvPr/>
        </p:nvSpPr>
        <p:spPr>
          <a:xfrm>
            <a:off x="6373553" y="1702628"/>
            <a:ext cx="503515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Bahnschrift SemiBold"/>
              </a:rPr>
              <a:t>All points based off of the origin of the 2D and 3D model – middle of axel at ground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Bahnschrift SemiBold"/>
              </a:rPr>
              <a:t>Pick Up Points of A-Arms onto Baja Car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>
                <a:latin typeface="Bahnschrift SemiBold"/>
              </a:rPr>
              <a:t>Added 6 degrees of incline to the front pickup points to accommodate for the caster on the frame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Bahnschrift SemiBold"/>
              </a:rPr>
              <a:t>A-Arm Attachment Points to Knuckle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Bahnschrift SemiBold"/>
              </a:rPr>
              <a:t>Tie Rod Attachment to Knuckle and Steering Rack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Bahnschrift SemiBold"/>
              </a:rPr>
              <a:t>Shock attached to Baja Car and Upper A-Arm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Bahnschrift SemiBold"/>
              </a:rPr>
              <a:t>Repeated the creation for all 3 Front Suspension Models based off 2D model points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69C2E4-1E2B-A4D8-ED46-E05706800332}"/>
              </a:ext>
            </a:extLst>
          </p:cNvPr>
          <p:cNvSpPr/>
          <p:nvPr/>
        </p:nvSpPr>
        <p:spPr>
          <a:xfrm>
            <a:off x="2752627" y="3429000"/>
            <a:ext cx="282804" cy="285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F9C389-9E82-D5CB-D48A-8330A3EFCFD8}"/>
              </a:ext>
            </a:extLst>
          </p:cNvPr>
          <p:cNvSpPr/>
          <p:nvPr/>
        </p:nvSpPr>
        <p:spPr>
          <a:xfrm>
            <a:off x="2341426" y="3581400"/>
            <a:ext cx="282804" cy="285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7DF193-2008-E239-D370-604AB2FD4164}"/>
              </a:ext>
            </a:extLst>
          </p:cNvPr>
          <p:cNvSpPr/>
          <p:nvPr/>
        </p:nvSpPr>
        <p:spPr>
          <a:xfrm>
            <a:off x="1853022" y="3467846"/>
            <a:ext cx="282804" cy="285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246239-95AD-127F-39BD-2393059A4A9B}"/>
              </a:ext>
            </a:extLst>
          </p:cNvPr>
          <p:cNvSpPr/>
          <p:nvPr/>
        </p:nvSpPr>
        <p:spPr>
          <a:xfrm>
            <a:off x="3727257" y="3714161"/>
            <a:ext cx="282804" cy="285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8EF788E-C03E-1F45-42F6-507D20E12DA7}"/>
              </a:ext>
            </a:extLst>
          </p:cNvPr>
          <p:cNvSpPr/>
          <p:nvPr/>
        </p:nvSpPr>
        <p:spPr>
          <a:xfrm>
            <a:off x="3438696" y="3880701"/>
            <a:ext cx="282804" cy="285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443860-CCB1-F097-FBB4-D4EA809DAD7B}"/>
              </a:ext>
            </a:extLst>
          </p:cNvPr>
          <p:cNvSpPr/>
          <p:nvPr/>
        </p:nvSpPr>
        <p:spPr>
          <a:xfrm>
            <a:off x="2341426" y="3999322"/>
            <a:ext cx="282804" cy="285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758C0F4-D78F-A5DD-E3EF-B24CC3F7B6D3}"/>
              </a:ext>
            </a:extLst>
          </p:cNvPr>
          <p:cNvSpPr/>
          <p:nvPr/>
        </p:nvSpPr>
        <p:spPr>
          <a:xfrm>
            <a:off x="2752627" y="3791853"/>
            <a:ext cx="282804" cy="285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5C470E5-D3FE-5CF1-A735-77819286C2BC}"/>
              </a:ext>
            </a:extLst>
          </p:cNvPr>
          <p:cNvSpPr/>
          <p:nvPr/>
        </p:nvSpPr>
        <p:spPr>
          <a:xfrm>
            <a:off x="1776908" y="3880701"/>
            <a:ext cx="282804" cy="285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BAFAC5-1A01-A8EA-EACF-75D4BBA5A9B7}"/>
              </a:ext>
            </a:extLst>
          </p:cNvPr>
          <p:cNvSpPr/>
          <p:nvPr/>
        </p:nvSpPr>
        <p:spPr>
          <a:xfrm>
            <a:off x="3311311" y="4350125"/>
            <a:ext cx="282804" cy="285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7864E7A-F975-23B5-1194-308D80A24BBE}"/>
              </a:ext>
            </a:extLst>
          </p:cNvPr>
          <p:cNvSpPr/>
          <p:nvPr/>
        </p:nvSpPr>
        <p:spPr>
          <a:xfrm>
            <a:off x="3714576" y="4141902"/>
            <a:ext cx="282804" cy="285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A3BAEC-148E-25C1-CE84-395995DC4331}"/>
              </a:ext>
            </a:extLst>
          </p:cNvPr>
          <p:cNvSpPr/>
          <p:nvPr/>
        </p:nvSpPr>
        <p:spPr>
          <a:xfrm>
            <a:off x="1699705" y="3738120"/>
            <a:ext cx="282804" cy="285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D1022B6-2A60-58F0-21F4-A8676EB54486}"/>
              </a:ext>
            </a:extLst>
          </p:cNvPr>
          <p:cNvSpPr/>
          <p:nvPr/>
        </p:nvSpPr>
        <p:spPr>
          <a:xfrm>
            <a:off x="2409593" y="3791853"/>
            <a:ext cx="282804" cy="285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515C8E6-FC4C-4C2E-59B5-15E1AB7E60EF}"/>
              </a:ext>
            </a:extLst>
          </p:cNvPr>
          <p:cNvSpPr/>
          <p:nvPr/>
        </p:nvSpPr>
        <p:spPr>
          <a:xfrm>
            <a:off x="3244097" y="4103285"/>
            <a:ext cx="282804" cy="285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45271AB-FAF7-3CE3-49C3-E9DBEC8CDD09}"/>
              </a:ext>
            </a:extLst>
          </p:cNvPr>
          <p:cNvSpPr/>
          <p:nvPr/>
        </p:nvSpPr>
        <p:spPr>
          <a:xfrm>
            <a:off x="3976439" y="3934433"/>
            <a:ext cx="282804" cy="285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3A5E91C-3803-4695-6004-8F0B1C605CF6}"/>
              </a:ext>
            </a:extLst>
          </p:cNvPr>
          <p:cNvSpPr/>
          <p:nvPr/>
        </p:nvSpPr>
        <p:spPr>
          <a:xfrm>
            <a:off x="2237406" y="3424912"/>
            <a:ext cx="282804" cy="285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353101C-AF40-AAFF-7CE9-129EF886433C}"/>
              </a:ext>
            </a:extLst>
          </p:cNvPr>
          <p:cNvSpPr/>
          <p:nvPr/>
        </p:nvSpPr>
        <p:spPr>
          <a:xfrm>
            <a:off x="4010061" y="2608604"/>
            <a:ext cx="282804" cy="285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056153B-43EC-2D12-0CA0-41A1E70E4D25}"/>
              </a:ext>
            </a:extLst>
          </p:cNvPr>
          <p:cNvSpPr/>
          <p:nvPr/>
        </p:nvSpPr>
        <p:spPr>
          <a:xfrm>
            <a:off x="2341426" y="2319355"/>
            <a:ext cx="282804" cy="285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965F310-52D0-C939-0B6E-0F92785B4E33}"/>
              </a:ext>
            </a:extLst>
          </p:cNvPr>
          <p:cNvSpPr/>
          <p:nvPr/>
        </p:nvSpPr>
        <p:spPr>
          <a:xfrm>
            <a:off x="2972717" y="4831697"/>
            <a:ext cx="282804" cy="285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20DAC-EA23-16B3-D7E2-8E476E05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7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580C1-9C97-CDFD-04E7-97BDEF23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7F3982-1BDB-F9B7-30C1-08FF430895E8}"/>
              </a:ext>
            </a:extLst>
          </p:cNvPr>
          <p:cNvSpPr txBox="1">
            <a:spLocks/>
          </p:cNvSpPr>
          <p:nvPr/>
        </p:nvSpPr>
        <p:spPr>
          <a:xfrm>
            <a:off x="1236334" y="8502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Suspension Geometry Design</a:t>
            </a:r>
          </a:p>
          <a:p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Optimum Kinematic Rear Suspension Models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5D18E4-3BE6-F9D1-6E94-78A18B146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6D6948-66C1-57EE-3DB6-C780E66F4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0" y="1843923"/>
            <a:ext cx="6827704" cy="43003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7CFCFB-0147-644E-5749-EA53AD8DA613}"/>
              </a:ext>
            </a:extLst>
          </p:cNvPr>
          <p:cNvSpPr txBox="1"/>
          <p:nvPr/>
        </p:nvSpPr>
        <p:spPr>
          <a:xfrm>
            <a:off x="1365568" y="5657671"/>
            <a:ext cx="496348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Bahnschrift SemiBold"/>
              </a:rPr>
              <a:t>Rear Suspension Model in Optimum Kinematic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endParaRPr lang="en-US">
              <a:latin typeface="Bahnschrift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EF651-8C55-CC62-DE56-E39E5219E6CE}"/>
              </a:ext>
            </a:extLst>
          </p:cNvPr>
          <p:cNvSpPr txBox="1"/>
          <p:nvPr/>
        </p:nvSpPr>
        <p:spPr>
          <a:xfrm>
            <a:off x="7415308" y="2708653"/>
            <a:ext cx="434323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Bahnschrift SemiBold"/>
              </a:rPr>
              <a:t>Based on the current Cowboy Racing Semi Trailing Arm Rear Suspension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Bahnschrift SemiBold"/>
              </a:rPr>
              <a:t>Had to be modified to the best representation of a Double A-Arm since Optimum Kinematics cannot model a Semi Trailing Arm Suspension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Bahnschrift SemiBold"/>
              </a:rPr>
              <a:t>All 3D points were modeled in the same way as the front suspension</a:t>
            </a:r>
          </a:p>
          <a:p>
            <a:endParaRPr lang="en-US">
              <a:latin typeface="Bahnschrift SemiBold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endParaRPr lang="en-US">
              <a:latin typeface="Bahnschrift SemiBold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6EF0F-73B1-6064-8DDB-8F347F79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2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AB228-C2AA-EEE2-F679-5BCD8E2BA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5209CD-1DB7-2BB7-7460-A5E0DCD08C25}"/>
              </a:ext>
            </a:extLst>
          </p:cNvPr>
          <p:cNvSpPr txBox="1">
            <a:spLocks/>
          </p:cNvSpPr>
          <p:nvPr/>
        </p:nvSpPr>
        <p:spPr>
          <a:xfrm>
            <a:off x="1236333" y="-302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Suspension Geometry Design</a:t>
            </a:r>
          </a:p>
          <a:p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Optimum Kinematic Vehicle Models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27CD2BD-6D05-72B7-159E-5D570CA92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F7425C-1325-CD88-FEAE-CEB8B2E5701F}"/>
              </a:ext>
            </a:extLst>
          </p:cNvPr>
          <p:cNvSpPr txBox="1"/>
          <p:nvPr/>
        </p:nvSpPr>
        <p:spPr>
          <a:xfrm>
            <a:off x="2072251" y="4082203"/>
            <a:ext cx="115807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Bahnschrift SemiBold"/>
              </a:rPr>
              <a:t>Version 1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endParaRPr lang="en-US">
              <a:latin typeface="Bahnschrift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B66AD3-914B-BEFD-C4C4-D5E7CBCD69B6}"/>
              </a:ext>
            </a:extLst>
          </p:cNvPr>
          <p:cNvSpPr txBox="1"/>
          <p:nvPr/>
        </p:nvSpPr>
        <p:spPr>
          <a:xfrm>
            <a:off x="5516963" y="3820051"/>
            <a:ext cx="115807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Bahnschrift SemiBold"/>
              </a:rPr>
              <a:t>Version 2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endParaRPr lang="en-US">
              <a:latin typeface="Bahnschrift Semi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EA057A-573E-6C73-9693-763007B751DA}"/>
              </a:ext>
            </a:extLst>
          </p:cNvPr>
          <p:cNvSpPr txBox="1"/>
          <p:nvPr/>
        </p:nvSpPr>
        <p:spPr>
          <a:xfrm>
            <a:off x="9550138" y="4082203"/>
            <a:ext cx="115807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Bahnschrift SemiBold"/>
              </a:rPr>
              <a:t>Version 3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endParaRPr lang="en-US">
              <a:latin typeface="Bahnschrift SemiBold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2A9BE8-5386-15DB-009C-E75CE0A05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80" y="4199595"/>
            <a:ext cx="4231220" cy="23628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52649C-CA57-8BFE-F5CE-08A684F0A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85" y="1365497"/>
            <a:ext cx="4527088" cy="2630238"/>
          </a:xfrm>
          <a:prstGeom prst="rect">
            <a:avLst/>
          </a:prstGeom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AC99ADBE-CB74-82AA-133E-03143B516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84" y="1323302"/>
            <a:ext cx="4018753" cy="271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C1E318-97A0-C5A3-21FC-7936B3EF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69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8D9E3-DCBA-1D33-90C5-5753AAD31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F8D027-C27D-A0DC-D63F-62EA1B3E6A71}"/>
              </a:ext>
            </a:extLst>
          </p:cNvPr>
          <p:cNvSpPr txBox="1">
            <a:spLocks/>
          </p:cNvSpPr>
          <p:nvPr/>
        </p:nvSpPr>
        <p:spPr>
          <a:xfrm>
            <a:off x="1236334" y="8502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Suspension Geometry Design</a:t>
            </a:r>
          </a:p>
          <a:p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Optimum Kinematic Simulation Settings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B65FFFE-BC60-83CC-A4A2-508A48CB0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1AECA3-0DEC-872C-994C-E499A828BF75}"/>
              </a:ext>
            </a:extLst>
          </p:cNvPr>
          <p:cNvSpPr txBox="1"/>
          <p:nvPr/>
        </p:nvSpPr>
        <p:spPr>
          <a:xfrm>
            <a:off x="1284597" y="1722662"/>
            <a:ext cx="3567998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Bahnschrift SemiBold"/>
              </a:rPr>
              <a:t>Created Simulation Data Points with 2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Bahnschrift SemiBold"/>
              </a:rPr>
              <a:t>Body Roll from a range of 15 degrees to -15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Bahnschrift SemiBold"/>
              </a:rPr>
              <a:t>Steering Angle from a range of 27.5 degrees to -27.5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Bahnschrift SemiBold"/>
              </a:rPr>
              <a:t>Maximum Body Roll and Steering Angle value calculated from a MATHCAD file of the Baja Car based on the Distance from Roll Center to Center of Gravity and multiple Baja car parameters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endParaRPr lang="en-US">
              <a:latin typeface="Bahnschrift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66ED9C-6B95-594D-D100-BCF3216B2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857" y="1543749"/>
            <a:ext cx="2847975" cy="4629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088C7F-4AE5-CA24-A571-372196A79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477" y="1524699"/>
            <a:ext cx="2828925" cy="4648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F95415-9E30-AB26-0CC4-ECE8179F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25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3625B-0539-108F-4B4B-37AAD414B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376EC2-8679-ACC3-3642-C38C348F5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922" y="1419502"/>
            <a:ext cx="7995620" cy="52175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A8A496C-1F9D-32C9-18A0-3781AE5D9E30}"/>
              </a:ext>
            </a:extLst>
          </p:cNvPr>
          <p:cNvSpPr txBox="1">
            <a:spLocks/>
          </p:cNvSpPr>
          <p:nvPr/>
        </p:nvSpPr>
        <p:spPr>
          <a:xfrm>
            <a:off x="1236334" y="8502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Suspension Geometry Design</a:t>
            </a:r>
          </a:p>
          <a:p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Graph of Optimum Kinematic Simulation Settings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E16D90A-EAF3-DDD7-66C0-B08BEF459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7C6F2B-CC1C-DB5A-AEF7-BE40BFD93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19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B0F0F-0B78-707C-D99D-53C8DC74E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70B020-DAAD-F291-6F4D-457FBC51BCDA}"/>
              </a:ext>
            </a:extLst>
          </p:cNvPr>
          <p:cNvSpPr txBox="1">
            <a:spLocks/>
          </p:cNvSpPr>
          <p:nvPr/>
        </p:nvSpPr>
        <p:spPr>
          <a:xfrm>
            <a:off x="1236334" y="8502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Suspension Geometry Design</a:t>
            </a:r>
          </a:p>
          <a:p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Optimum Kinematic Simulation Results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00DC7DF-4E68-F153-E52D-32788F1A2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D02CE5-2112-8F28-8C01-AADA43F66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434" y="1837621"/>
            <a:ext cx="9477132" cy="23616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C04646-AEA3-0F00-57B6-000DF1E9912F}"/>
              </a:ext>
            </a:extLst>
          </p:cNvPr>
          <p:cNvSpPr txBox="1"/>
          <p:nvPr/>
        </p:nvSpPr>
        <p:spPr>
          <a:xfrm>
            <a:off x="1600910" y="4412141"/>
            <a:ext cx="923365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Bahnschrift SemiBold"/>
              </a:rPr>
              <a:t>Average Value of Criteria from Optimum Kinematic Simulation based on Body Roll and Steering Angle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Bahnschrift SemiBold"/>
              </a:rPr>
              <a:t>Selected from a large list of values Total Width, Average Distance from the Center of Gravity to the Roll Center in Z-Axis, Scrub Radius, and Variable Camber to focus on as the results from the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Bahnschrift SemiBold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endParaRPr lang="en-US">
              <a:latin typeface="Bahnschrift SemiBold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ECCB11-26DA-A11F-92B0-2780E422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4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1BF3E-1CD3-E7E3-23B8-D728A5449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EC173A-5870-C599-13BC-D2FBD8924C74}"/>
              </a:ext>
            </a:extLst>
          </p:cNvPr>
          <p:cNvSpPr txBox="1">
            <a:spLocks/>
          </p:cNvSpPr>
          <p:nvPr/>
        </p:nvSpPr>
        <p:spPr>
          <a:xfrm>
            <a:off x="1236334" y="8502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Suspension Geometry Design</a:t>
            </a:r>
          </a:p>
          <a:p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Optimum Kinematic Simulation Scoring Matrix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2FA92D1-30CD-1EC5-1A8E-7B2113024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62F00A-B640-BFB4-10E4-45C8DF421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35" y="1837621"/>
            <a:ext cx="11091669" cy="2155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C94EFE-6832-3A73-EB5D-CD5FB0FFEAE7}"/>
              </a:ext>
            </a:extLst>
          </p:cNvPr>
          <p:cNvSpPr txBox="1"/>
          <p:nvPr/>
        </p:nvSpPr>
        <p:spPr>
          <a:xfrm>
            <a:off x="1544350" y="4336727"/>
            <a:ext cx="936246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Bahnschrift SemiBold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endParaRPr lang="en-US">
              <a:latin typeface="Bahnschrift Semi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AC751-D002-2D31-1DC0-B3D609122FD0}"/>
              </a:ext>
            </a:extLst>
          </p:cNvPr>
          <p:cNvSpPr txBox="1"/>
          <p:nvPr/>
        </p:nvSpPr>
        <p:spPr>
          <a:xfrm>
            <a:off x="1600910" y="4412141"/>
            <a:ext cx="923365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Bahnschrift SemiBold"/>
              </a:rPr>
              <a:t>Created a Scoring Matrix of the simulation values to determine which version we wanted to proceed with as our final design to implement on the knuckle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Bahnschrift SemiBold"/>
              </a:rPr>
              <a:t>Selected Version 1 as it had the best overall score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Bahnschrift SemiBold"/>
              </a:rPr>
              <a:t>Optimum Kinematic Simulation validated the 2D Suspension Design and showed how the different criteria change throughout the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Bahnschrift SemiBold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r>
              <a:rPr lang="en-US">
                <a:latin typeface="Bahnschrift SemiBold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666D38-3458-3B80-2124-0834BD72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47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ACA8C-B1F6-2DD2-36C0-3B6682945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6BDCCD-5B3F-7725-385B-524DB2522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52" y="1224044"/>
            <a:ext cx="4737328" cy="5008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37857-2A6C-44CD-772D-1E0D0BA36E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2" t="3782" r="19569" b="3773"/>
          <a:stretch/>
        </p:blipFill>
        <p:spPr>
          <a:xfrm>
            <a:off x="5906058" y="1256737"/>
            <a:ext cx="5019043" cy="49428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53002FE-6E8F-B5EE-7C1E-6292D3A81581}"/>
              </a:ext>
            </a:extLst>
          </p:cNvPr>
          <p:cNvSpPr txBox="1">
            <a:spLocks/>
          </p:cNvSpPr>
          <p:nvPr/>
        </p:nvSpPr>
        <p:spPr>
          <a:xfrm>
            <a:off x="1236334" y="8502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Steering Geometry Design</a:t>
            </a:r>
          </a:p>
          <a:p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Ackerman Steering Design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3AA4B27-AC22-D014-6736-B6487409E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9853C9-5388-47EE-03DD-30361471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0ABD6A-51D5-F6B3-4286-807A86DEB146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Problem Description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56F5482-5F66-8BE3-9FB3-AA36FAC19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8F6D14-B122-DA15-0C4E-F42A9296D865}"/>
              </a:ext>
            </a:extLst>
          </p:cNvPr>
          <p:cNvSpPr txBox="1"/>
          <p:nvPr/>
        </p:nvSpPr>
        <p:spPr>
          <a:xfrm>
            <a:off x="1236334" y="1292615"/>
            <a:ext cx="10018713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3600">
              <a:latin typeface="Bahnschrift SemiBold" panose="020B0502040204020203" pitchFamily="34" charset="0"/>
            </a:endParaRPr>
          </a:p>
          <a:p>
            <a:r>
              <a:rPr lang="en-US" sz="3600">
                <a:latin typeface="Bahnschrift SemiBold"/>
              </a:rPr>
              <a:t>Design and develop a front suspension system for the 2023-2024 Cowboy Racing Mini Baja Car that maximizes the strength to weight ratio, minimizes unsprung weight, and has suitable geometry for off road vehicles.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0BF297-06CE-0E0E-1601-3E3D8041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23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580C1-9C97-CDFD-04E7-97BDEF23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7F3982-1BDB-F9B7-30C1-08FF430895E8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Knuckle Design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5D18E4-3BE6-F9D1-6E94-78A18B146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3656C1-781C-41A7-34E1-1785F2E99CA6}"/>
              </a:ext>
            </a:extLst>
          </p:cNvPr>
          <p:cNvSpPr txBox="1"/>
          <p:nvPr/>
        </p:nvSpPr>
        <p:spPr>
          <a:xfrm>
            <a:off x="1329162" y="1484789"/>
            <a:ext cx="1013397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Bahnschrift SemiBold"/>
              </a:rPr>
              <a:t>Objectives: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Bahnschrift SemiBold"/>
              </a:rPr>
              <a:t>Design a Knuckle that satisfies the connection between the Tie Rod (Steering), A-Arms, and Wheel Hub.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Bahnschrift SemiBold"/>
              </a:rPr>
              <a:t>Designing this connection out of the strongest, but lightest material (Maximizing Strength Vs. Weight Ratio)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pPr>
              <a:buFont typeface="Arial"/>
            </a:pPr>
            <a:r>
              <a:rPr lang="en-US" sz="2400">
                <a:latin typeface="Bahnschrift SemiBold"/>
              </a:rPr>
              <a:t>Constraints: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Bahnschrift SemiBold"/>
              </a:rPr>
              <a:t>Designing something that is reasonable in cost.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Bahnschrift SemiBold"/>
              </a:rPr>
              <a:t>Designing something that we can make in house.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Bahnschrift SemiBold"/>
              </a:rPr>
              <a:t>Integrating with the other subsystems. (Suspension Geometry and Steering position).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Bahnschrift SemiBold"/>
            </a:endParaRPr>
          </a:p>
          <a:p>
            <a:r>
              <a:rPr lang="en-US" sz="2400">
                <a:latin typeface="Bahnschrift SemiBold"/>
              </a:rPr>
              <a:t>Design Decision: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Bahnschrift SemiBold"/>
              </a:rPr>
              <a:t>The knuckle is comprised of two pieces, a base and an upright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latin typeface="Bahnschrift SemiBold"/>
              </a:rPr>
              <a:t>CNC knuckle base and upper upright out of aluminum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latin typeface="Bahnschrift SemiBold"/>
              </a:rPr>
              <a:t>Bolt knuckle base and upper upright together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2B9DED-E5CC-4BB2-0C17-1EBFEFB5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85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580C1-9C97-CDFD-04E7-97BDEF23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7F3982-1BDB-F9B7-30C1-08FF430895E8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Knuckle Design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5D18E4-3BE6-F9D1-6E94-78A18B146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6264F1-90A3-4522-F79E-1B96DCE9D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A metal object with holes&#10;&#10;Description automatically generated">
            <a:extLst>
              <a:ext uri="{FF2B5EF4-FFF2-40B4-BE49-F238E27FC236}">
                <a16:creationId xmlns:a16="http://schemas.microsoft.com/office/drawing/2014/main" id="{F154B4D1-C4C7-1CAB-AC16-15C594082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100" y="2207110"/>
            <a:ext cx="3513427" cy="3843323"/>
          </a:xfrm>
          <a:prstGeom prst="rect">
            <a:avLst/>
          </a:prstGeom>
        </p:spPr>
      </p:pic>
      <p:pic>
        <p:nvPicPr>
          <p:cNvPr id="9" name="Picture 8" descr="A grey metal object with a hole&#10;&#10;Description automatically generated">
            <a:extLst>
              <a:ext uri="{FF2B5EF4-FFF2-40B4-BE49-F238E27FC236}">
                <a16:creationId xmlns:a16="http://schemas.microsoft.com/office/drawing/2014/main" id="{30FAD60D-EFBB-6C22-F7CC-B60662E33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905" y="2203809"/>
            <a:ext cx="3873003" cy="38386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DE5957-2D1C-EBD0-B23F-C49632D31F1A}"/>
              </a:ext>
            </a:extLst>
          </p:cNvPr>
          <p:cNvSpPr txBox="1"/>
          <p:nvPr/>
        </p:nvSpPr>
        <p:spPr>
          <a:xfrm>
            <a:off x="1625600" y="1625600"/>
            <a:ext cx="97434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Bahnschrift SemiBold"/>
                <a:cs typeface="Arial"/>
              </a:rPr>
              <a:t>The knuckle is set by suspension geometry.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3130438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580C1-9C97-CDFD-04E7-97BDEF23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7F3982-1BDB-F9B7-30C1-08FF430895E8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Knuckle Design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5D18E4-3BE6-F9D1-6E94-78A18B146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3656C1-781C-41A7-34E1-1785F2E99CA6}"/>
              </a:ext>
            </a:extLst>
          </p:cNvPr>
          <p:cNvSpPr txBox="1"/>
          <p:nvPr/>
        </p:nvSpPr>
        <p:spPr>
          <a:xfrm>
            <a:off x="1329162" y="1484789"/>
            <a:ext cx="1013397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Bahnschrift SemiBold"/>
              </a:rPr>
              <a:t>Upright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Bahnschrift SemiBold"/>
              </a:rPr>
              <a:t>The Upper A-Arm connection point on the knuckle will be bolted on and secured to the knuckle base using dowel pins.</a:t>
            </a:r>
          </a:p>
          <a:p>
            <a:pPr marL="342900" indent="-342900">
              <a:buFont typeface="Arial"/>
              <a:buChar char="•"/>
            </a:pPr>
            <a:endParaRPr lang="en-US" sz="2400">
              <a:latin typeface="Bahnschrift SemiBold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Bahnschrift SemiBold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Bahnschrift SemiBold"/>
            </a:endParaRPr>
          </a:p>
        </p:txBody>
      </p:sp>
      <p:pic>
        <p:nvPicPr>
          <p:cNvPr id="2" name="Picture 1" descr="A grey pipe with a hole&#10;&#10;Description automatically generated">
            <a:extLst>
              <a:ext uri="{FF2B5EF4-FFF2-40B4-BE49-F238E27FC236}">
                <a16:creationId xmlns:a16="http://schemas.microsoft.com/office/drawing/2014/main" id="{ABDC0F7D-203C-663F-21FF-D7CA637DA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54" y="3434080"/>
            <a:ext cx="3759093" cy="2600960"/>
          </a:xfrm>
          <a:prstGeom prst="rect">
            <a:avLst/>
          </a:prstGeom>
        </p:spPr>
      </p:pic>
      <p:pic>
        <p:nvPicPr>
          <p:cNvPr id="5" name="Picture 4" descr="A grey metal object with holes&#10;&#10;Description automatically generated">
            <a:extLst>
              <a:ext uri="{FF2B5EF4-FFF2-40B4-BE49-F238E27FC236}">
                <a16:creationId xmlns:a16="http://schemas.microsoft.com/office/drawing/2014/main" id="{737BF52B-4520-0F83-DB95-8D62E2980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619" y="3434080"/>
            <a:ext cx="3466441" cy="272288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A8452-6B1A-5B48-CEDF-2A02207C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60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580C1-9C97-CDFD-04E7-97BDEF23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7F3982-1BDB-F9B7-30C1-08FF430895E8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Knuckle Design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5D18E4-3BE6-F9D1-6E94-78A18B146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3656C1-781C-41A7-34E1-1785F2E99CA6}"/>
              </a:ext>
            </a:extLst>
          </p:cNvPr>
          <p:cNvSpPr txBox="1"/>
          <p:nvPr/>
        </p:nvSpPr>
        <p:spPr>
          <a:xfrm>
            <a:off x="1329162" y="1484789"/>
            <a:ext cx="1013397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Bahnschrift SemiBold"/>
              </a:rPr>
              <a:t>Design Issues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Bahnschrift SemiBold"/>
              </a:rPr>
              <a:t>There is a clearance issue in the current knuckle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Bahnschrift SemiBold"/>
              </a:rPr>
              <a:t>The Upper A-Arm Ball Joint interferes with the rim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Bahnschrift SemiBold"/>
              </a:rPr>
              <a:t>Because the knuckle is set by the suspension geometry a slight oversight was made but it can be easily corrected with a small redesign</a:t>
            </a:r>
          </a:p>
          <a:p>
            <a:pPr marL="342900" indent="-342900">
              <a:buFont typeface="Arial"/>
              <a:buChar char="•"/>
            </a:pPr>
            <a:endParaRPr lang="en-US" sz="2400">
              <a:latin typeface="Bahnschrift SemiBold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51D41-4289-8E8D-366C-DA8762BF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C596F3-59C0-37C9-83DB-05C358AC28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" t="-6079" r="-827" b="5775"/>
          <a:stretch/>
        </p:blipFill>
        <p:spPr>
          <a:xfrm>
            <a:off x="4071620" y="3376295"/>
            <a:ext cx="3672857" cy="335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48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C4F64-A14E-110F-5988-F3B3C28A0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036642-55F9-F376-49B8-5FDADDF2282F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Knuckle Design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31CA7F1-61D9-A23C-ECE6-834FBD7A4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4D1FAF-0C20-27A5-B79E-76ECBBEA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C5983-3A99-4E96-A278-C59C46671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311" y="1558829"/>
            <a:ext cx="3864107" cy="4673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5D4AD3-9DEE-870A-E509-48718A7BC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171" y="1570802"/>
            <a:ext cx="2884501" cy="371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57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580C1-9C97-CDFD-04E7-97BDEF23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7F3982-1BDB-F9B7-30C1-08FF430895E8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Knuckle Design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5D18E4-3BE6-F9D1-6E94-78A18B146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FCFDE8-1204-07D6-1A8C-7C1B2EC4C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70" y="1721908"/>
            <a:ext cx="2497943" cy="39470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22D5A5-E724-525F-9A2E-68F49EE21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758" y="1721908"/>
            <a:ext cx="5492878" cy="42350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9E26D7-8BC3-BCAB-E70E-41E3E862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01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A1090-EFB2-947A-E03B-781B1EDD4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62C1A9C-1E69-659C-FA12-AC1940206855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Quality Plan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27F93C7-49B6-9405-2535-8149B90D3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CD5155-CFCB-B94D-4808-BD72F838F94B}"/>
              </a:ext>
            </a:extLst>
          </p:cNvPr>
          <p:cNvSpPr txBox="1"/>
          <p:nvPr/>
        </p:nvSpPr>
        <p:spPr>
          <a:xfrm>
            <a:off x="1336918" y="1430289"/>
            <a:ext cx="10018713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latin typeface="Bahnschrift SemiBold"/>
              </a:rPr>
              <a:t>Verify that all dimensions of machined parts are correct before assembling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>
                <a:latin typeface="Bahnschrift SemiBold"/>
              </a:rPr>
              <a:t>A-Arm lengths and bend angles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>
                <a:latin typeface="Bahnschrift SemiBold"/>
              </a:rPr>
              <a:t>Insert dimensions are correct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>
                <a:latin typeface="Bahnschrift SemiBold"/>
              </a:rPr>
              <a:t>Knuckle tolerances are correct for press fitting of bearing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Bahnschrift SemiBold"/>
              </a:rPr>
              <a:t>First iteration shall be dimensionally verified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>
                <a:latin typeface="Bahnschrift SemiBold"/>
              </a:rPr>
              <a:t>All joints in knuckle assembly do not collide with brake rotor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>
                <a:latin typeface="Bahnschrift SemiBold"/>
              </a:rPr>
              <a:t>A-Arms fit into the tabs on the Jig and the Cowboy Racing Baja Car 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Bahnschrift SemiBold"/>
              </a:rPr>
              <a:t>Complete Weld tests to ensure that all welds are to Baja SAE Weld Standard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Bahnschrift SemiBold"/>
              </a:rPr>
              <a:t>All tolerances are followed while machining per drawings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83EBA0-4F3D-FD18-DE96-AE20141D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20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FAD0E-96C2-D44A-B780-D8986393F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C53418-262E-73DF-C71F-72D5DEBA2B07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Testing</a:t>
            </a:r>
          </a:p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7F61090-0F8E-CE28-94EA-66C8F4243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A5A76A7-A1A6-F509-749A-4436885D0CEC}"/>
              </a:ext>
            </a:extLst>
          </p:cNvPr>
          <p:cNvSpPr txBox="1">
            <a:spLocks/>
          </p:cNvSpPr>
          <p:nvPr/>
        </p:nvSpPr>
        <p:spPr>
          <a:xfrm>
            <a:off x="1236333" y="236458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Jig Assembly</a:t>
            </a:r>
          </a:p>
        </p:txBody>
      </p:sp>
      <p:pic>
        <p:nvPicPr>
          <p:cNvPr id="5" name="Picture 4" descr="A black and silver hand truck&#10;&#10;Description automatically generated with medium confidence">
            <a:extLst>
              <a:ext uri="{FF2B5EF4-FFF2-40B4-BE49-F238E27FC236}">
                <a16:creationId xmlns:a16="http://schemas.microsoft.com/office/drawing/2014/main" id="{97685F8D-527D-E868-5976-F1E71D7A6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44" y="1365440"/>
            <a:ext cx="6002847" cy="516571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6C3B82-9F90-A076-2185-866C3373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95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786B6-1C56-C674-8FEC-A929E9B30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6C1628-B39E-12C2-1629-A6219C99A5E9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Testing</a:t>
            </a:r>
          </a:p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ADF4812-B974-E6FD-DD3C-FFA759D85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B8712-2FA7-6C77-9260-1FEBAC72391B}"/>
              </a:ext>
            </a:extLst>
          </p:cNvPr>
          <p:cNvSpPr txBox="1"/>
          <p:nvPr/>
        </p:nvSpPr>
        <p:spPr>
          <a:xfrm>
            <a:off x="1510655" y="1448063"/>
            <a:ext cx="8473274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latin typeface="Bahnschrift SemiBold"/>
              </a:rPr>
              <a:t>Jig is made out of 80/20 Aluminum 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Bahnschrift SemiBold"/>
              </a:rPr>
              <a:t>Load testing will be done on the A-Arms and the Knuckle 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Bahnschrift SemiBold"/>
              </a:rPr>
              <a:t>Jig will have pickup points of the Baja car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Bahnschrift SemiBold"/>
              </a:rPr>
              <a:t>The shock will be replaced with 3 different lengths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>
                <a:latin typeface="Bahnschrift SemiBold"/>
              </a:rPr>
              <a:t>16.6 in, 12.9 in, and 18.2 in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>
                <a:latin typeface="Bahnschrift SemiBold"/>
              </a:rPr>
              <a:t>1.25x.065 Chromoly Tubing 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Bahnschrift SemiBold"/>
              </a:rPr>
              <a:t>The wheel will then be loaded till the shock bar reaches a strain equivalent of 187.5 </a:t>
            </a:r>
            <a:r>
              <a:rPr lang="en-US" sz="2000" err="1">
                <a:latin typeface="Bahnschrift SemiBold"/>
              </a:rPr>
              <a:t>lbs</a:t>
            </a:r>
            <a:r>
              <a:rPr lang="en-US" sz="2000">
                <a:latin typeface="Bahnschrift SemiBold"/>
              </a:rPr>
              <a:t> of wheel loading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Bahnschrift SemiBold"/>
              </a:rPr>
              <a:t>Strain gauges will measure the strain on the A-Arms and the Knuckle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Bahnschrift SemiBold"/>
              </a:rPr>
              <a:t>A factor of safety will be calculated from the strain values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DDC03A-5E24-4899-9429-FAEF5B821E4A}"/>
              </a:ext>
            </a:extLst>
          </p:cNvPr>
          <p:cNvSpPr txBox="1">
            <a:spLocks/>
          </p:cNvSpPr>
          <p:nvPr/>
        </p:nvSpPr>
        <p:spPr>
          <a:xfrm>
            <a:off x="1236333" y="236458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Jig Assembly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E00FDC-A9A8-F9AE-2F5D-157EEB4C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83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35C36-D358-B64F-D808-E477D9A14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1E93B8-89DD-E593-C416-7D8C3B8071AF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Testing</a:t>
            </a:r>
          </a:p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C1D8E16-3405-9E46-601A-A7BA494F6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D08BDC5-FFE0-21BE-7B65-588037805DE0}"/>
              </a:ext>
            </a:extLst>
          </p:cNvPr>
          <p:cNvSpPr txBox="1">
            <a:spLocks/>
          </p:cNvSpPr>
          <p:nvPr/>
        </p:nvSpPr>
        <p:spPr>
          <a:xfrm>
            <a:off x="1236333" y="236458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Jig Assembly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6C8A5DB-06B9-648B-2434-495D0A697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042563"/>
              </p:ext>
            </p:extLst>
          </p:nvPr>
        </p:nvGraphicFramePr>
        <p:xfrm>
          <a:off x="2032000" y="1395951"/>
          <a:ext cx="8128000" cy="238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8252952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702159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9354125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95403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Test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Test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Test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Test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474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Test 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Use 16.6 in Shock Bar to measure the strain of the Knuckle, Upper, and Lower A-Arms at static loading shock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Use 12.9 in Shock Bar to measure the strain of the Knuckle, Upper, and Lower A-Arms at full compression shock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Use 18.2 in Shock Bar to measure the strain of the Knuckle, Upper, and Lower A-Arms at full extension shock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91032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428831A-7B4F-7914-A749-C0846FAAF7A8}"/>
              </a:ext>
            </a:extLst>
          </p:cNvPr>
          <p:cNvSpPr txBox="1"/>
          <p:nvPr/>
        </p:nvSpPr>
        <p:spPr>
          <a:xfrm>
            <a:off x="1841893" y="3781223"/>
            <a:ext cx="880759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latin typeface="Bahnschrift SemiBold"/>
              </a:rPr>
              <a:t>Use most critical strain values to calculate factor of safety shown in the equation below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21621A-842D-6D53-ED57-E1ADEF2FD87B}"/>
                  </a:ext>
                </a:extLst>
              </p:cNvPr>
              <p:cNvSpPr txBox="1"/>
              <p:nvPr/>
            </p:nvSpPr>
            <p:spPr>
              <a:xfrm>
                <a:off x="3495040" y="4473464"/>
                <a:ext cx="1692451" cy="630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𝐸𝑒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21621A-842D-6D53-ED57-E1ADEF2FD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040" y="4473464"/>
                <a:ext cx="1692451" cy="6300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29331E-0341-2641-370A-23BD7AF8F118}"/>
                  </a:ext>
                </a:extLst>
              </p:cNvPr>
              <p:cNvSpPr txBox="1"/>
              <p:nvPr/>
            </p:nvSpPr>
            <p:spPr>
              <a:xfrm>
                <a:off x="5929884" y="4372987"/>
                <a:ext cx="311720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𝑀𝑎𝑡𝑒𝑟𝑖𝑎𝑙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𝑌𝑖𝑒𝑙𝑑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𝑆𝑡𝑟𝑒𝑠𝑠</m:t>
                      </m:r>
                    </m:oMath>
                  </m:oMathPara>
                </a14:m>
                <a:endParaRPr lang="en-US" sz="2000" b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𝑀𝑜𝑑𝑢𝑙𝑢𝑠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𝐸𝑙𝑎𝑠𝑡𝑖𝑐𝑖𝑡𝑦</m:t>
                      </m:r>
                    </m:oMath>
                  </m:oMathPara>
                </a14:m>
                <a:endParaRPr lang="en-US" sz="2000" b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𝑆𝑡𝑟𝑎𝑖𝑛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𝑉𝑎𝑙𝑢𝑒</m:t>
                      </m:r>
                    </m:oMath>
                  </m:oMathPara>
                </a14:m>
                <a:endParaRPr lang="en-US" sz="2000" b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29331E-0341-2641-370A-23BD7AF8F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884" y="4372987"/>
                <a:ext cx="3117200" cy="923330"/>
              </a:xfrm>
              <a:prstGeom prst="rect">
                <a:avLst/>
              </a:prstGeom>
              <a:blipFill>
                <a:blip r:embed="rId4"/>
                <a:stretch>
                  <a:fillRect l="-2935" r="-39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7DB4A51-40C0-5E5F-579E-253DEA0D2269}"/>
              </a:ext>
            </a:extLst>
          </p:cNvPr>
          <p:cNvSpPr txBox="1"/>
          <p:nvPr/>
        </p:nvSpPr>
        <p:spPr>
          <a:xfrm>
            <a:off x="1841893" y="5314647"/>
            <a:ext cx="880759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highlight>
                  <a:srgbClr val="00FF00"/>
                </a:highlight>
                <a:latin typeface="Bahnschrift SemiBold"/>
              </a:rPr>
              <a:t>Pass &gt; 1.25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A6ED1-0535-88B8-2CEE-70A2648F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0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580C1-9C97-CDFD-04E7-97BDEF23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7F3982-1BDB-F9B7-30C1-08FF430895E8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Detailed Design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5D18E4-3BE6-F9D1-6E94-78A18B146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3C342E-C6AA-16BA-D27E-711FDBF4481E}"/>
              </a:ext>
            </a:extLst>
          </p:cNvPr>
          <p:cNvSpPr txBox="1"/>
          <p:nvPr/>
        </p:nvSpPr>
        <p:spPr>
          <a:xfrm>
            <a:off x="1236334" y="1292615"/>
            <a:ext cx="1001871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>
                <a:latin typeface="Bahnschrift SemiBold"/>
              </a:rPr>
              <a:t>Material Selection A-Arm/Knuckles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latin typeface="Bahnschrift SemiBold"/>
              </a:rPr>
              <a:t>Suspension Geometry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latin typeface="Bahnschrift SemiBold"/>
              </a:rPr>
              <a:t>Knuckle Design</a:t>
            </a:r>
          </a:p>
        </p:txBody>
      </p:sp>
      <p:pic>
        <p:nvPicPr>
          <p:cNvPr id="7" name="Picture 6" descr="A person driving a go kart&#10;&#10;Description automatically generated">
            <a:extLst>
              <a:ext uri="{FF2B5EF4-FFF2-40B4-BE49-F238E27FC236}">
                <a16:creationId xmlns:a16="http://schemas.microsoft.com/office/drawing/2014/main" id="{127E1F84-9697-A6AD-4068-B2295CED18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0" t="12065" r="7570" b="31825"/>
          <a:stretch/>
        </p:blipFill>
        <p:spPr>
          <a:xfrm>
            <a:off x="7271657" y="2091944"/>
            <a:ext cx="3684009" cy="391493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0D43D-174A-EF04-B9E8-62E5110D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85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704E5-4A84-408B-B913-1CAB93A7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C44AFD-32C5-B877-D6B8-5B6086AD7735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Testing</a:t>
            </a:r>
          </a:p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A473CA-5A33-4322-2D07-72B9F8AC3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FC4515-9AE6-0DE3-BF10-E821A8FF13D3}"/>
              </a:ext>
            </a:extLst>
          </p:cNvPr>
          <p:cNvSpPr txBox="1"/>
          <p:nvPr/>
        </p:nvSpPr>
        <p:spPr>
          <a:xfrm>
            <a:off x="1236333" y="1717007"/>
            <a:ext cx="10018713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Bahnschrift SemiBold"/>
              </a:rPr>
              <a:t>Driver Comfort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latin typeface="Bahnschrift SemiBold"/>
              </a:rPr>
              <a:t>Cowboy Racing and Senior Design Differences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>
                <a:latin typeface="Bahnschrift SemiBold"/>
              </a:rPr>
              <a:t>Suspension Geometry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>
                <a:latin typeface="Bahnschrift SemiBold"/>
              </a:rPr>
              <a:t>Steering Geometry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>
                <a:latin typeface="Bahnschrift SemiBold"/>
              </a:rPr>
              <a:t>Compare new setup with current setup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Bahnschrift SemiBold"/>
              </a:rPr>
              <a:t>2011 vehicle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ECC1E1-8A82-B61D-672A-09F86D1076E9}"/>
              </a:ext>
            </a:extLst>
          </p:cNvPr>
          <p:cNvSpPr txBox="1">
            <a:spLocks/>
          </p:cNvSpPr>
          <p:nvPr/>
        </p:nvSpPr>
        <p:spPr>
          <a:xfrm>
            <a:off x="1236333" y="236458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Baja Car Testing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E18438-A00D-7024-294E-A6340138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62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660DA-8188-1D97-8A8B-EDB4C6ECA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5A1E0A-91C6-D89F-CE69-05A154180067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Costs</a:t>
            </a:r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C5B6367-BC7A-B005-3EBB-143676DEC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1F6031-CED8-0F91-56FA-26012C430C32}"/>
              </a:ext>
            </a:extLst>
          </p:cNvPr>
          <p:cNvSpPr txBox="1"/>
          <p:nvPr/>
        </p:nvSpPr>
        <p:spPr>
          <a:xfrm>
            <a:off x="1553688" y="1425038"/>
            <a:ext cx="9609116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Bahnschrift SemiBold"/>
              </a:rPr>
              <a:t>Total Projected Expenses: </a:t>
            </a:r>
            <a:r>
              <a:rPr lang="en-US" sz="4000">
                <a:solidFill>
                  <a:srgbClr val="00B050"/>
                </a:solidFill>
                <a:latin typeface="Bahnschrift SemiBold"/>
              </a:rPr>
              <a:t>$4200</a:t>
            </a:r>
            <a:endParaRPr lang="en-US" sz="4000"/>
          </a:p>
          <a:p>
            <a:r>
              <a:rPr lang="en-US" sz="3200" b="1">
                <a:latin typeface="Bahnschrift SemiBold"/>
              </a:rPr>
              <a:t>BREAKDOWN</a:t>
            </a:r>
          </a:p>
          <a:p>
            <a:r>
              <a:rPr lang="en-US" sz="3200">
                <a:solidFill>
                  <a:srgbClr val="000000"/>
                </a:solidFill>
                <a:latin typeface="Bahnschrift SemiBold"/>
              </a:rPr>
              <a:t>OEM: </a:t>
            </a:r>
            <a:r>
              <a:rPr lang="en-US" sz="3200">
                <a:solidFill>
                  <a:srgbClr val="00B050"/>
                </a:solidFill>
                <a:latin typeface="Bahnschrift SemiBold"/>
              </a:rPr>
              <a:t>$1305.98</a:t>
            </a:r>
          </a:p>
          <a:p>
            <a:r>
              <a:rPr lang="en-US" sz="3200">
                <a:solidFill>
                  <a:srgbClr val="000000"/>
                </a:solidFill>
                <a:latin typeface="Bahnschrift SemiBold"/>
              </a:rPr>
              <a:t>Manufacturing: </a:t>
            </a:r>
            <a:r>
              <a:rPr lang="en-US" sz="3200">
                <a:solidFill>
                  <a:srgbClr val="00B050"/>
                </a:solidFill>
                <a:latin typeface="Bahnschrift SemiBold"/>
              </a:rPr>
              <a:t>$92.24</a:t>
            </a:r>
          </a:p>
          <a:p>
            <a:r>
              <a:rPr lang="en-US" sz="3200">
                <a:solidFill>
                  <a:srgbClr val="000000"/>
                </a:solidFill>
                <a:latin typeface="Bahnschrift SemiBold"/>
              </a:rPr>
              <a:t>Joints: </a:t>
            </a:r>
            <a:r>
              <a:rPr lang="en-US" sz="3200">
                <a:solidFill>
                  <a:srgbClr val="00B050"/>
                </a:solidFill>
                <a:latin typeface="Bahnschrift SemiBold"/>
              </a:rPr>
              <a:t>$578.30</a:t>
            </a:r>
          </a:p>
          <a:p>
            <a:r>
              <a:rPr lang="en-US" sz="3200">
                <a:solidFill>
                  <a:srgbClr val="000000"/>
                </a:solidFill>
                <a:latin typeface="Bahnschrift SemiBold"/>
              </a:rPr>
              <a:t>Fasteners: </a:t>
            </a:r>
            <a:r>
              <a:rPr lang="en-US" sz="3200">
                <a:solidFill>
                  <a:srgbClr val="00B050"/>
                </a:solidFill>
                <a:latin typeface="Bahnschrift SemiBold"/>
              </a:rPr>
              <a:t>$276.49</a:t>
            </a:r>
          </a:p>
          <a:p>
            <a:r>
              <a:rPr lang="en-US" sz="3200">
                <a:solidFill>
                  <a:srgbClr val="000000"/>
                </a:solidFill>
                <a:latin typeface="Bahnschrift SemiBold"/>
              </a:rPr>
              <a:t>Materials: </a:t>
            </a:r>
            <a:r>
              <a:rPr lang="en-US" sz="3200">
                <a:solidFill>
                  <a:srgbClr val="00B050"/>
                </a:solidFill>
                <a:latin typeface="Bahnschrift SemiBold"/>
              </a:rPr>
              <a:t>$1706.19</a:t>
            </a:r>
          </a:p>
          <a:p>
            <a:endParaRPr lang="en-US" sz="2400">
              <a:solidFill>
                <a:srgbClr val="000000"/>
              </a:solidFill>
              <a:latin typeface="Bahnschrift SemiBold"/>
            </a:endParaRPr>
          </a:p>
          <a:p>
            <a:endParaRPr lang="en-US" sz="2400">
              <a:solidFill>
                <a:srgbClr val="000000"/>
              </a:solidFill>
              <a:latin typeface="Bahnschrift SemiBold"/>
            </a:endParaRPr>
          </a:p>
          <a:p>
            <a:endParaRPr lang="en-US" sz="2400">
              <a:solidFill>
                <a:srgbClr val="00B050"/>
              </a:solidFill>
              <a:latin typeface="Bahnschrift SemiBold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76E577-3BAE-01B0-496A-798EF051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89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660DA-8188-1D97-8A8B-EDB4C6ECA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5A1E0A-91C6-D89F-CE69-05A154180067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Costs</a:t>
            </a:r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C5B6367-BC7A-B005-3EBB-143676DEC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263983-16FC-2B0B-51C8-769F05407E1C}"/>
              </a:ext>
            </a:extLst>
          </p:cNvPr>
          <p:cNvSpPr txBox="1"/>
          <p:nvPr/>
        </p:nvSpPr>
        <p:spPr>
          <a:xfrm>
            <a:off x="1543792" y="1583376"/>
            <a:ext cx="9302337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Bahnschrift SemiBold"/>
              </a:rPr>
              <a:t>Final Asking Budget With 50% Contingency:</a:t>
            </a:r>
            <a:endParaRPr lang="en-US"/>
          </a:p>
          <a:p>
            <a:endParaRPr lang="en-US" sz="3200">
              <a:solidFill>
                <a:srgbClr val="000000"/>
              </a:solidFill>
              <a:latin typeface="Bahnschrift SemiBold"/>
            </a:endParaRPr>
          </a:p>
          <a:p>
            <a:pPr algn="ctr"/>
            <a:r>
              <a:rPr lang="en-US" sz="4800">
                <a:solidFill>
                  <a:srgbClr val="00B050"/>
                </a:solidFill>
                <a:latin typeface="Bahnschrift SemiBold"/>
              </a:rPr>
              <a:t>$6300</a:t>
            </a:r>
          </a:p>
          <a:p>
            <a:pPr algn="ctr"/>
            <a:endParaRPr lang="en-US" sz="4800">
              <a:solidFill>
                <a:srgbClr val="00B050"/>
              </a:solidFill>
              <a:latin typeface="Bahnschrift SemiBold"/>
            </a:endParaRPr>
          </a:p>
          <a:p>
            <a:pPr algn="ctr"/>
            <a:r>
              <a:rPr lang="en-US" sz="3200">
                <a:solidFill>
                  <a:srgbClr val="000000"/>
                </a:solidFill>
                <a:latin typeface="Bahnschrift SemiBold"/>
              </a:rPr>
              <a:t>Assumed Donation of </a:t>
            </a:r>
            <a:r>
              <a:rPr lang="en-US" sz="3200" err="1">
                <a:solidFill>
                  <a:srgbClr val="000000"/>
                </a:solidFill>
                <a:latin typeface="Bahnschrift SemiBold"/>
              </a:rPr>
              <a:t>FinishLine</a:t>
            </a:r>
            <a:r>
              <a:rPr lang="en-US" sz="3200">
                <a:solidFill>
                  <a:srgbClr val="000000"/>
                </a:solidFill>
                <a:latin typeface="Bahnschrift SemiBold"/>
              </a:rPr>
              <a:t> Tubing From Webco Would Lower Expenses By </a:t>
            </a:r>
            <a:r>
              <a:rPr lang="en-US" sz="3200">
                <a:solidFill>
                  <a:srgbClr val="FF0000"/>
                </a:solidFill>
                <a:latin typeface="Bahnschrift SemiBold"/>
              </a:rPr>
              <a:t>-$750</a:t>
            </a:r>
            <a:endParaRPr lang="en-US">
              <a:solidFill>
                <a:srgbClr val="FF0000"/>
              </a:solidFill>
            </a:endParaRPr>
          </a:p>
          <a:p>
            <a:endParaRPr lang="en-US" sz="3200">
              <a:solidFill>
                <a:srgbClr val="000000"/>
              </a:solidFill>
              <a:latin typeface="Bahnschrift SemiBold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0CAABD-22A0-AF1B-C282-C8DD9331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28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EAC4E-76A7-086F-E0B7-E69AEC28C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CE6566-FB7A-39BE-CE5D-721AE1D198E5}"/>
              </a:ext>
            </a:extLst>
          </p:cNvPr>
          <p:cNvSpPr txBox="1">
            <a:spLocks/>
          </p:cNvSpPr>
          <p:nvPr/>
        </p:nvSpPr>
        <p:spPr>
          <a:xfrm>
            <a:off x="1236333" y="231626"/>
            <a:ext cx="10018713" cy="6126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Project Plan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0B4094-2FDF-DF6F-2E30-846B4E5D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 descr="A screenshot of a project schedule&#10;&#10;Description automatically generated">
            <a:extLst>
              <a:ext uri="{FF2B5EF4-FFF2-40B4-BE49-F238E27FC236}">
                <a16:creationId xmlns:a16="http://schemas.microsoft.com/office/drawing/2014/main" id="{59CE46AC-FE03-489F-3CD0-8EC701944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56" y="844274"/>
            <a:ext cx="6521888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37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E8C1A-A266-374E-3AFB-4C01C581A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C31B31-40DF-0CE5-C56B-83A266210969}"/>
              </a:ext>
            </a:extLst>
          </p:cNvPr>
          <p:cNvSpPr txBox="1">
            <a:spLocks/>
          </p:cNvSpPr>
          <p:nvPr/>
        </p:nvSpPr>
        <p:spPr>
          <a:xfrm>
            <a:off x="1236333" y="231626"/>
            <a:ext cx="10018713" cy="6126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Project Plan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D217F7-2F55-B9F4-CB49-233A4EB7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 descr="A screenshot of a calendar&#10;&#10;Description automatically generated">
            <a:extLst>
              <a:ext uri="{FF2B5EF4-FFF2-40B4-BE49-F238E27FC236}">
                <a16:creationId xmlns:a16="http://schemas.microsoft.com/office/drawing/2014/main" id="{7375EC1F-8754-B55F-6A13-D15C84281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35" y="914400"/>
            <a:ext cx="6856573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07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B720C-C918-9A92-6764-D8D1969C7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50AA9A-9E30-4358-D73C-D8BCB08D19C4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Work Breakdown Overview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9A305F4-911D-8005-D59B-6A9A4EA0D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7A7466-E5D5-A6CF-F208-6579A349FAEF}"/>
              </a:ext>
            </a:extLst>
          </p:cNvPr>
          <p:cNvSpPr txBox="1"/>
          <p:nvPr/>
        </p:nvSpPr>
        <p:spPr>
          <a:xfrm>
            <a:off x="1351819" y="1429339"/>
            <a:ext cx="10681685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Bahnschrift SemiBold"/>
              </a:rPr>
              <a:t>Drew Milligan – Knuckle Design, FEA, Suspension Geometry</a:t>
            </a:r>
            <a:endParaRPr lang="en-US" sz="280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800">
                <a:latin typeface="Bahnschrift SemiBold"/>
              </a:rPr>
              <a:t>Mason </a:t>
            </a:r>
            <a:r>
              <a:rPr lang="en-US" sz="2800" err="1">
                <a:latin typeface="Bahnschrift SemiBold"/>
              </a:rPr>
              <a:t>Hagelberg</a:t>
            </a:r>
            <a:r>
              <a:rPr lang="en-US" sz="2800">
                <a:latin typeface="Bahnschrift SemiBold"/>
              </a:rPr>
              <a:t> – Knuckle Design, BOM/Costs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Bahnschrift SemiBold"/>
              </a:rPr>
              <a:t>Joshua Davies  - Project Plan, Material Selection, Quality and Testing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Bahnschrift SemiBold"/>
              </a:rPr>
              <a:t>Craig </a:t>
            </a:r>
            <a:r>
              <a:rPr lang="en-US" sz="2800" err="1">
                <a:latin typeface="Bahnschrift SemiBold"/>
              </a:rPr>
              <a:t>Mullarkey</a:t>
            </a:r>
            <a:r>
              <a:rPr lang="en-US" sz="2800">
                <a:solidFill>
                  <a:srgbClr val="000000"/>
                </a:solidFill>
                <a:latin typeface="Bahnschrift SemiBold"/>
              </a:rPr>
              <a:t> </a:t>
            </a:r>
            <a:r>
              <a:rPr lang="en-US" sz="2800">
                <a:latin typeface="Bahnschrift SemiBold"/>
              </a:rPr>
              <a:t>– Suspension Geometry, Quality and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Bahnschrift SemiBold"/>
              </a:rPr>
              <a:t>Spencer Swanson – Jig Design, CAD Assembly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4B192C-378C-4818-DEEE-26F612C1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0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FEB1288-EB1B-71AD-7ECF-0E2435D72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39" y="1976664"/>
            <a:ext cx="7913358" cy="16109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7413B-094E-D1D0-6D5F-DA975FCECCC4}"/>
              </a:ext>
            </a:extLst>
          </p:cNvPr>
          <p:cNvSpPr txBox="1"/>
          <p:nvPr/>
        </p:nvSpPr>
        <p:spPr>
          <a:xfrm>
            <a:off x="3799734" y="3771353"/>
            <a:ext cx="5944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Any 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441BC9-549A-EFF6-2064-41402A5A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86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print of a cowboy roller&#10;&#10;Description automatically generated">
            <a:extLst>
              <a:ext uri="{FF2B5EF4-FFF2-40B4-BE49-F238E27FC236}">
                <a16:creationId xmlns:a16="http://schemas.microsoft.com/office/drawing/2014/main" id="{21DB2DA9-3F37-60A5-2948-B803EB1CC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83" y="11042"/>
            <a:ext cx="8786190" cy="684695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B9B6C-7F7E-A4BC-F989-84756439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01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C2B89DB-6F8F-E1BB-CC45-2E8046688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print of a cowboy radiator&#10;&#10;Description automatically generated">
            <a:extLst>
              <a:ext uri="{FF2B5EF4-FFF2-40B4-BE49-F238E27FC236}">
                <a16:creationId xmlns:a16="http://schemas.microsoft.com/office/drawing/2014/main" id="{97DD09AA-5ACF-29D6-1F5D-4B44672D1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"/>
          <a:stretch/>
        </p:blipFill>
        <p:spPr>
          <a:xfrm>
            <a:off x="1439028" y="0"/>
            <a:ext cx="8816017" cy="683293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74A2F-F0D0-8AA2-2BD4-419E92DA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25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7259F44-CFF3-A3C3-A104-DF900E2F7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8070F2-4DAC-856B-EC92-0BD1654F5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34" y="0"/>
            <a:ext cx="8868002" cy="68645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8A751-0FA4-3D6C-7F57-32DE75289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7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580C1-9C97-CDFD-04E7-97BDEF23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7F3982-1BDB-F9B7-30C1-08FF430895E8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Material Selection A-Arms/Knuckles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5D18E4-3BE6-F9D1-6E94-78A18B146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27E9FE-2FC5-533F-29C7-A80BEB1F2E25}"/>
              </a:ext>
            </a:extLst>
          </p:cNvPr>
          <p:cNvSpPr txBox="1"/>
          <p:nvPr/>
        </p:nvSpPr>
        <p:spPr>
          <a:xfrm>
            <a:off x="1339745" y="1717622"/>
            <a:ext cx="10133975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Bahnschrift SemiBold"/>
              </a:rPr>
              <a:t>Objectives: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Bahnschrift SemiBold"/>
              </a:rPr>
              <a:t>Choose a material with a strength to weight ratio greater than or equal to the current 4130 Chromoly steel.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Bahnschrift SemiBold"/>
              </a:rPr>
              <a:t>Minimize unsprung weight</a:t>
            </a:r>
          </a:p>
          <a:p>
            <a:endParaRPr lang="en-US">
              <a:latin typeface="Bahnschrift SemiBold"/>
            </a:endParaRPr>
          </a:p>
          <a:p>
            <a:pPr>
              <a:buFont typeface="Arial"/>
            </a:pPr>
            <a:r>
              <a:rPr lang="en-US" sz="2400">
                <a:latin typeface="Bahnschrift SemiBold"/>
              </a:rPr>
              <a:t>Constraints: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Bahnschrift SemiBold"/>
              </a:rPr>
              <a:t>Choose materials that are reasonable in cost.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Bahnschrift SemiBold"/>
              </a:rPr>
              <a:t>Materials shall be MIG weldable- minimize out of house production</a:t>
            </a:r>
          </a:p>
          <a:p>
            <a:endParaRPr lang="en-US">
              <a:latin typeface="Bahnschrift SemiBold"/>
            </a:endParaRPr>
          </a:p>
          <a:p>
            <a:r>
              <a:rPr lang="en-US" sz="2400">
                <a:latin typeface="Bahnschrift SemiBold"/>
              </a:rPr>
              <a:t>Design Decision:</a:t>
            </a:r>
            <a:endParaRPr lang="en-US">
              <a:latin typeface="Bahnschrift SemiBold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Bahnschrift SemiBold"/>
              </a:rPr>
              <a:t>A-Arms: FinishLineST™ 4130 Steel Tubing 1x.049”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Bahnschrift SemiBold"/>
              </a:rPr>
              <a:t>Knuckles: 6061 T6 Aluminum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D02A4D-A80C-C45F-91B8-EA5AFD5C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20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F1F22B6-5842-8D48-25BD-328435E61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cylinder&#10;&#10;Description automatically generated">
            <a:extLst>
              <a:ext uri="{FF2B5EF4-FFF2-40B4-BE49-F238E27FC236}">
                <a16:creationId xmlns:a16="http://schemas.microsoft.com/office/drawing/2014/main" id="{B374D799-515D-011F-D5E2-AD3CCB48F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21" y="0"/>
            <a:ext cx="8836907" cy="688444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B6702-CB20-30DB-ABA2-2DC94252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61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08FED8E-5F5D-92E5-0618-D8343029E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print of a machine&#10;&#10;Description automatically generated">
            <a:extLst>
              <a:ext uri="{FF2B5EF4-FFF2-40B4-BE49-F238E27FC236}">
                <a16:creationId xmlns:a16="http://schemas.microsoft.com/office/drawing/2014/main" id="{CAAF2526-F15D-A735-C090-60F4D335C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43" y="0"/>
            <a:ext cx="8962514" cy="69045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0B80B-D4ED-EED3-B6B3-C3CA62D6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78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7E667EF-B5FF-1F9F-639A-401B99A21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metal part&#10;&#10;Description automatically generated">
            <a:extLst>
              <a:ext uri="{FF2B5EF4-FFF2-40B4-BE49-F238E27FC236}">
                <a16:creationId xmlns:a16="http://schemas.microsoft.com/office/drawing/2014/main" id="{86442B20-DC36-652C-81AE-B8B4713B2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82" y="0"/>
            <a:ext cx="8868616" cy="68637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98CED-EC64-1BF6-A40A-D3542291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03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1B207F9-ADE6-5647-8CB5-9CA86BF79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tube&#10;&#10;Description automatically generated">
            <a:extLst>
              <a:ext uri="{FF2B5EF4-FFF2-40B4-BE49-F238E27FC236}">
                <a16:creationId xmlns:a16="http://schemas.microsoft.com/office/drawing/2014/main" id="{1B028028-0267-0A68-0A54-B800D5192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76" y="0"/>
            <a:ext cx="8854359" cy="68517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94206-6055-7510-87BC-4A2E7D90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3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77D2AC1-249D-06F3-714C-6285DD33C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creen shot of a blueprint&#10;&#10;Description automatically generated">
            <a:extLst>
              <a:ext uri="{FF2B5EF4-FFF2-40B4-BE49-F238E27FC236}">
                <a16:creationId xmlns:a16="http://schemas.microsoft.com/office/drawing/2014/main" id="{D1F0DD25-03A1-5ACF-754B-9AA64BBAA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53" y="0"/>
            <a:ext cx="8875658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29210-1A3F-83E1-1858-DE6C1EB9F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824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2B3B8B0-D48A-FDA3-FA67-0C4D4CC31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print of a metal piece&#10;&#10;Description automatically generated with medium confidence">
            <a:extLst>
              <a:ext uri="{FF2B5EF4-FFF2-40B4-BE49-F238E27FC236}">
                <a16:creationId xmlns:a16="http://schemas.microsoft.com/office/drawing/2014/main" id="{B43E2CAA-07AE-D8E2-2F8B-2F35FDD30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80" y="0"/>
            <a:ext cx="889604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0DB05-D100-C7B9-D1E7-4C4C0569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38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est&#10;&#10;Description automatically generated">
            <a:extLst>
              <a:ext uri="{FF2B5EF4-FFF2-40B4-BE49-F238E27FC236}">
                <a16:creationId xmlns:a16="http://schemas.microsoft.com/office/drawing/2014/main" id="{726D1B9A-F3F4-1F45-ECC9-6BE989FFF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57" y="0"/>
            <a:ext cx="7555285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B90F7B-C14D-844A-2BF0-7AE85FC7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264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9C8B9-8A04-25A5-0375-C6B4AB8D1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st&#10;&#10;Description automatically generated">
            <a:extLst>
              <a:ext uri="{FF2B5EF4-FFF2-40B4-BE49-F238E27FC236}">
                <a16:creationId xmlns:a16="http://schemas.microsoft.com/office/drawing/2014/main" id="{7D75CF35-32C4-DCB4-4CAC-799185D08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7230" y="623496"/>
            <a:ext cx="8697539" cy="56110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B1F134-FFAA-D015-32C6-64D800FA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948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1752E84-C406-A9A1-6F89-F2D6111CB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640"/>
            <a:ext cx="12192000" cy="48107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14569C-A61D-4BBF-08CA-8F82047C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826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45FFF97-B549-9375-BA8E-59F7D6631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170"/>
            <a:ext cx="12192000" cy="48276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923C72-E6D0-0B49-5680-B762C551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8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580C1-9C97-CDFD-04E7-97BDEF23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7F3982-1BDB-F9B7-30C1-08FF430895E8}"/>
              </a:ext>
            </a:extLst>
          </p:cNvPr>
          <p:cNvSpPr txBox="1">
            <a:spLocks/>
          </p:cNvSpPr>
          <p:nvPr/>
        </p:nvSpPr>
        <p:spPr>
          <a:xfrm>
            <a:off x="1236334" y="-5129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Material Selection A-Arm</a:t>
            </a:r>
          </a:p>
          <a:p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FinishLineST 4130 Steel Tubing 1x.049”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5D18E4-3BE6-F9D1-6E94-78A18B146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3AD7A4-867B-BBCE-A6E0-498AE9CD6565}"/>
                  </a:ext>
                </a:extLst>
              </p:cNvPr>
              <p:cNvSpPr txBox="1"/>
              <p:nvPr/>
            </p:nvSpPr>
            <p:spPr>
              <a:xfrm>
                <a:off x="6765600" y="2115385"/>
                <a:ext cx="2336858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3AD7A4-867B-BBCE-A6E0-498AE9CD6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600" y="2115385"/>
                <a:ext cx="2336858" cy="629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2B2BA5-E08E-A075-B3F6-22EB42E25135}"/>
                  </a:ext>
                </a:extLst>
              </p:cNvPr>
              <p:cNvSpPr txBox="1"/>
              <p:nvPr/>
            </p:nvSpPr>
            <p:spPr>
              <a:xfrm>
                <a:off x="6765600" y="3079994"/>
                <a:ext cx="10601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EI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2B2BA5-E08E-A075-B3F6-22EB42E25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600" y="3079994"/>
                <a:ext cx="1060162" cy="369332"/>
              </a:xfrm>
              <a:prstGeom prst="rect">
                <a:avLst/>
              </a:prstGeom>
              <a:blipFill>
                <a:blip r:embed="rId4"/>
                <a:stretch>
                  <a:fillRect l="-6897" r="-6322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5A54A1-C110-C743-B928-F676CC58D650}"/>
                  </a:ext>
                </a:extLst>
              </p:cNvPr>
              <p:cNvSpPr txBox="1"/>
              <p:nvPr/>
            </p:nvSpPr>
            <p:spPr>
              <a:xfrm>
                <a:off x="6765600" y="3783954"/>
                <a:ext cx="1202124" cy="704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5A54A1-C110-C743-B928-F676CC58D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600" y="3783954"/>
                <a:ext cx="1202124" cy="7041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2CD6473-1F47-645A-BF8D-7BD24C940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067" y="1527300"/>
            <a:ext cx="4240884" cy="34747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92EA55-67A4-3752-1F15-E06A63500630}"/>
              </a:ext>
            </a:extLst>
          </p:cNvPr>
          <p:cNvSpPr txBox="1"/>
          <p:nvPr/>
        </p:nvSpPr>
        <p:spPr>
          <a:xfrm>
            <a:off x="1619067" y="5203480"/>
            <a:ext cx="1013397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Bahnschrift SemiBold"/>
              </a:rPr>
              <a:t>Determined FinishLineST 4130 was the most suitable material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Bahnschrift SemiBold"/>
              </a:rPr>
              <a:t>Eliminated 2507 Duplex from material selection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latin typeface="Bahnschrift SemiBold"/>
              </a:rPr>
              <a:t>Requires 1925</a:t>
            </a:r>
            <a:r>
              <a:rPr lang="en-US">
                <a:latin typeface="Bahnschrift SemiBold" panose="020B0502040204020203" pitchFamily="34" charset="0"/>
              </a:rPr>
              <a:t>°F heat treatment after cold forming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latin typeface="Bahnschrift SemiBold" panose="020B0502040204020203" pitchFamily="34" charset="0"/>
              </a:rPr>
              <a:t>Can not be welded </a:t>
            </a:r>
            <a:r>
              <a:rPr lang="en-US">
                <a:latin typeface="Bahnschrift SemiBold"/>
              </a:rPr>
              <a:t>in house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555D64-AC58-8508-DECE-2289FD702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55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document&#10;&#10;Description automatically generated">
            <a:extLst>
              <a:ext uri="{FF2B5EF4-FFF2-40B4-BE49-F238E27FC236}">
                <a16:creationId xmlns:a16="http://schemas.microsoft.com/office/drawing/2014/main" id="{02065603-4C1A-D273-52CB-B6AA1C20B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" t="-1" r="-1108" b="-1"/>
          <a:stretch/>
        </p:blipFill>
        <p:spPr>
          <a:xfrm>
            <a:off x="0" y="274320"/>
            <a:ext cx="12332714" cy="63093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CB8733-CF60-DCA0-8B0C-D80319AC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7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580C1-9C97-CDFD-04E7-97BDEF23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7F3982-1BDB-F9B7-30C1-08FF430895E8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Material Selection A-Arm</a:t>
            </a:r>
          </a:p>
          <a:p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Designed Cowboy Racing A-Arm Design</a:t>
            </a:r>
            <a:endParaRPr lang="en-US" sz="2000">
              <a:solidFill>
                <a:schemeClr val="accent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5D18E4-3BE6-F9D1-6E94-78A18B146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2663C-C380-90D2-8ED0-2173CB9D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577C79-7BB1-5106-C6F3-AA490532A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906" y="1540995"/>
            <a:ext cx="5930989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7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580C1-9C97-CDFD-04E7-97BDEF23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7F3982-1BDB-F9B7-30C1-08FF430895E8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Suspension Geometry Design</a:t>
            </a:r>
          </a:p>
          <a:p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2D Suspension Geometry Design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5D18E4-3BE6-F9D1-6E94-78A18B146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D6F991-B274-B9C3-2C6C-5C9B342DD213}"/>
              </a:ext>
            </a:extLst>
          </p:cNvPr>
          <p:cNvSpPr txBox="1"/>
          <p:nvPr/>
        </p:nvSpPr>
        <p:spPr>
          <a:xfrm>
            <a:off x="1619067" y="5203480"/>
            <a:ext cx="101339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>
              <a:latin typeface="Bahnschrift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B4199B-25C8-8ADE-024C-7F365A71B757}"/>
              </a:ext>
            </a:extLst>
          </p:cNvPr>
          <p:cNvSpPr txBox="1"/>
          <p:nvPr/>
        </p:nvSpPr>
        <p:spPr>
          <a:xfrm>
            <a:off x="1619067" y="1694827"/>
            <a:ext cx="9564045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>
                <a:latin typeface="Bahnschrift SemiBold"/>
                <a:cs typeface="Arial"/>
              </a:rPr>
              <a:t>Iterated through 2D Suspension Geometry model to find different suspension geometry settings and their criteria listed below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>
                <a:latin typeface="Bahnschrift SemiBold"/>
                <a:cs typeface="Arial"/>
              </a:rPr>
              <a:t>Distance from Roll Center to Center of Gravity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>
                <a:latin typeface="Bahnschrift SemiBold"/>
                <a:cs typeface="Arial"/>
              </a:rPr>
              <a:t>Scrub Radius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>
                <a:latin typeface="Bahnschrift SemiBold"/>
                <a:cs typeface="Arial"/>
              </a:rPr>
              <a:t>Ground Clearance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>
                <a:latin typeface="Bahnschrift SemiBold"/>
                <a:cs typeface="Arial"/>
              </a:rPr>
              <a:t>Static Camber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>
                <a:latin typeface="Bahnschrift SemiBold"/>
                <a:cs typeface="Arial"/>
              </a:rPr>
              <a:t>Static Toe 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>
                <a:latin typeface="Bahnschrift SemiBold"/>
                <a:cs typeface="Arial"/>
              </a:rPr>
              <a:t>Variable Camber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latin typeface="Bahnschrift SemiBold"/>
                <a:cs typeface="Arial"/>
              </a:rPr>
              <a:t>Tested 6 different A-Arm lengths and altered KPI so camber was as close to 0</a:t>
            </a:r>
            <a:r>
              <a:rPr lang="en-US" baseline="30000">
                <a:latin typeface="Bahnschrift SemiBold"/>
                <a:cs typeface="Arial"/>
              </a:rPr>
              <a:t>o</a:t>
            </a:r>
            <a:r>
              <a:rPr lang="en-US">
                <a:latin typeface="Bahnschrift SemiBold"/>
                <a:cs typeface="Arial"/>
              </a:rPr>
              <a:t> as possible and scrub radius to be as small as possible</a:t>
            </a:r>
            <a:endParaRPr lang="en-US" baseline="30000">
              <a:latin typeface="Bahnschrift SemiBold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>
                <a:latin typeface="Bahnschrift SemiBold"/>
                <a:cs typeface="Arial"/>
              </a:rPr>
              <a:t>On each of the A-Arm lengths we iterated the shock location and knuckle diameter and recorded the values above</a:t>
            </a:r>
          </a:p>
          <a:p>
            <a:pPr lvl="1"/>
            <a:endParaRPr lang="en-US">
              <a:latin typeface="Bahnschrift SemiBold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0AE32-B3F7-6534-B238-12ADCDCD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4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580C1-9C97-CDFD-04E7-97BDEF23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BDB2F6-066B-74D8-28A5-B8FFBFE61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2" t="6353" r="1698" b="6353"/>
          <a:stretch/>
        </p:blipFill>
        <p:spPr>
          <a:xfrm>
            <a:off x="1894332" y="2113800"/>
            <a:ext cx="7946136" cy="449884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37F3982-1BDB-F9B7-30C1-08FF430895E8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Suspension Geometry Design</a:t>
            </a:r>
          </a:p>
          <a:p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2D Suspension Geometry Design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5D18E4-3BE6-F9D1-6E94-78A18B146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0" b="8000"/>
          <a:stretch/>
        </p:blipFill>
        <p:spPr>
          <a:xfrm>
            <a:off x="10058012" y="6232003"/>
            <a:ext cx="2373653" cy="473544"/>
          </a:xfrm>
          <a:prstGeom prst="rect">
            <a:avLst/>
          </a:prstGeom>
        </p:spPr>
      </p:pic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B9C360B9-30D9-7A10-6150-096C89CA13EE}"/>
              </a:ext>
            </a:extLst>
          </p:cNvPr>
          <p:cNvSpPr/>
          <p:nvPr/>
        </p:nvSpPr>
        <p:spPr>
          <a:xfrm>
            <a:off x="9058248" y="1488600"/>
            <a:ext cx="1946116" cy="389505"/>
          </a:xfrm>
          <a:prstGeom prst="borderCallout2">
            <a:avLst>
              <a:gd name="adj1" fmla="val 18750"/>
              <a:gd name="adj2" fmla="val -8333"/>
              <a:gd name="adj3" fmla="val 16402"/>
              <a:gd name="adj4" fmla="val -41100"/>
              <a:gd name="adj5" fmla="val 215794"/>
              <a:gd name="adj6" fmla="val -617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/>
              <a:t>Shock length</a:t>
            </a:r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229CAFA5-69DD-8B8E-FD71-D2F7156489DA}"/>
              </a:ext>
            </a:extLst>
          </p:cNvPr>
          <p:cNvSpPr/>
          <p:nvPr/>
        </p:nvSpPr>
        <p:spPr>
          <a:xfrm>
            <a:off x="9080331" y="2037912"/>
            <a:ext cx="1946116" cy="38950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28413"/>
              <a:gd name="adj5" fmla="val 523329"/>
              <a:gd name="adj6" fmla="val -870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/>
              <a:t>Upper A-Arm length</a:t>
            </a:r>
          </a:p>
        </p:txBody>
      </p:sp>
      <p:sp>
        <p:nvSpPr>
          <p:cNvPr id="15" name="Callout: Bent Line 14">
            <a:extLst>
              <a:ext uri="{FF2B5EF4-FFF2-40B4-BE49-F238E27FC236}">
                <a16:creationId xmlns:a16="http://schemas.microsoft.com/office/drawing/2014/main" id="{26FF9416-7E16-3D4A-A941-6F381832523B}"/>
              </a:ext>
            </a:extLst>
          </p:cNvPr>
          <p:cNvSpPr/>
          <p:nvPr/>
        </p:nvSpPr>
        <p:spPr>
          <a:xfrm>
            <a:off x="9077181" y="2587224"/>
            <a:ext cx="1946116" cy="389505"/>
          </a:xfrm>
          <a:prstGeom prst="borderCallout2">
            <a:avLst>
              <a:gd name="adj1" fmla="val 18750"/>
              <a:gd name="adj2" fmla="val -8333"/>
              <a:gd name="adj3" fmla="val 16402"/>
              <a:gd name="adj4" fmla="val -22305"/>
              <a:gd name="adj5" fmla="val 466987"/>
              <a:gd name="adj6" fmla="val -790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/>
              <a:t>Frame to shock pickup length</a:t>
            </a:r>
          </a:p>
        </p:txBody>
      </p:sp>
      <p:sp>
        <p:nvSpPr>
          <p:cNvPr id="16" name="Callout: Bent Line 15">
            <a:extLst>
              <a:ext uri="{FF2B5EF4-FFF2-40B4-BE49-F238E27FC236}">
                <a16:creationId xmlns:a16="http://schemas.microsoft.com/office/drawing/2014/main" id="{06D9D8AC-E167-4F85-AFE3-49AAC127A293}"/>
              </a:ext>
            </a:extLst>
          </p:cNvPr>
          <p:cNvSpPr/>
          <p:nvPr/>
        </p:nvSpPr>
        <p:spPr>
          <a:xfrm>
            <a:off x="9077181" y="3136536"/>
            <a:ext cx="1946116" cy="389505"/>
          </a:xfrm>
          <a:prstGeom prst="borderCallout2">
            <a:avLst>
              <a:gd name="adj1" fmla="val 18750"/>
              <a:gd name="adj2" fmla="val -8333"/>
              <a:gd name="adj3" fmla="val 16402"/>
              <a:gd name="adj4" fmla="val -32642"/>
              <a:gd name="adj5" fmla="val 657142"/>
              <a:gd name="adj6" fmla="val -880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/>
              <a:t>Lower A-Arm length</a:t>
            </a:r>
          </a:p>
        </p:txBody>
      </p:sp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CF34CCEE-A0EF-8827-ACC9-95B08E35F0E4}"/>
              </a:ext>
            </a:extLst>
          </p:cNvPr>
          <p:cNvSpPr/>
          <p:nvPr/>
        </p:nvSpPr>
        <p:spPr>
          <a:xfrm>
            <a:off x="9914774" y="4235160"/>
            <a:ext cx="1946116" cy="38950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5548"/>
              <a:gd name="adj6" fmla="val -142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/>
              <a:t>Upper to lower pickup length</a:t>
            </a:r>
          </a:p>
        </p:txBody>
      </p:sp>
      <p:sp>
        <p:nvSpPr>
          <p:cNvPr id="18" name="Callout: Bent Line 17">
            <a:extLst>
              <a:ext uri="{FF2B5EF4-FFF2-40B4-BE49-F238E27FC236}">
                <a16:creationId xmlns:a16="http://schemas.microsoft.com/office/drawing/2014/main" id="{8B250243-1586-8548-D1D3-73F6744F7BBB}"/>
              </a:ext>
            </a:extLst>
          </p:cNvPr>
          <p:cNvSpPr/>
          <p:nvPr/>
        </p:nvSpPr>
        <p:spPr>
          <a:xfrm>
            <a:off x="9914774" y="3685848"/>
            <a:ext cx="1946116" cy="389505"/>
          </a:xfrm>
          <a:prstGeom prst="borderCallout2">
            <a:avLst>
              <a:gd name="adj1" fmla="val 18750"/>
              <a:gd name="adj2" fmla="val -8333"/>
              <a:gd name="adj3" fmla="val 30488"/>
              <a:gd name="adj4" fmla="val -24654"/>
              <a:gd name="adj5" fmla="val 44420"/>
              <a:gd name="adj6" fmla="val -4102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/>
              <a:t>KPI angle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DFD76C-8098-46D9-DEAF-8130ABD5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90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580C1-9C97-CDFD-04E7-97BDEF23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7F3982-1BDB-F9B7-30C1-08FF430895E8}"/>
              </a:ext>
            </a:extLst>
          </p:cNvPr>
          <p:cNvSpPr txBox="1">
            <a:spLocks/>
          </p:cNvSpPr>
          <p:nvPr/>
        </p:nvSpPr>
        <p:spPr>
          <a:xfrm>
            <a:off x="1236334" y="1133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Suspension Geometry Design</a:t>
            </a:r>
          </a:p>
          <a:p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/>
                <a:cs typeface="Times New Roman"/>
              </a:rPr>
              <a:t>2D Suspension Geometry Design Screening Matrix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5D18E4-3BE6-F9D1-6E94-78A18B146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1" y="6153849"/>
            <a:ext cx="2373653" cy="483208"/>
          </a:xfrm>
          <a:prstGeom prst="rect">
            <a:avLst/>
          </a:prstGeom>
        </p:spPr>
      </p:pic>
      <p:pic>
        <p:nvPicPr>
          <p:cNvPr id="11" name="Picture 10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EB4DFD69-5986-876F-EEC7-DAC3AE116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3" y="1935577"/>
            <a:ext cx="12026054" cy="21085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68F6C9-8A15-4561-B5BC-4D4FB2AF871A}"/>
              </a:ext>
            </a:extLst>
          </p:cNvPr>
          <p:cNvSpPr txBox="1"/>
          <p:nvPr/>
        </p:nvSpPr>
        <p:spPr>
          <a:xfrm>
            <a:off x="1335404" y="4203194"/>
            <a:ext cx="982057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>
                <a:latin typeface="Bahnschrift SemiBold"/>
                <a:cs typeface="Arial"/>
              </a:rPr>
              <a:t>Above is the Screening Matrix for the 18 suspension geometry settings that we tested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latin typeface="Bahnschrift SemiBold"/>
                <a:cs typeface="Arial"/>
              </a:rPr>
              <a:t>We selected the best version of each of the A-Arm lengths determined by our initial research and continued with Variations 11,12,17 and 18 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latin typeface="Bahnschrift SemiBold"/>
                <a:cs typeface="Arial"/>
              </a:rPr>
              <a:t>Even though Variation 3 had the highest score we decided not to continue with this design as the scrub radius was well out of the desired range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>
                <a:latin typeface="Bahnschrift SemiBold"/>
                <a:cs typeface="Arial"/>
              </a:rPr>
              <a:t>This design would cause a large amount of tension on the tie rod which is a common failure point in previous Baja car designs</a:t>
            </a:r>
          </a:p>
          <a:p>
            <a:pPr lvl="1"/>
            <a:endParaRPr lang="en-US">
              <a:latin typeface="Bahnschrift SemiBold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A9461-1D39-292F-741C-505CCF78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4E5-9F0D-401A-8E8F-C0E3DEFEF6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1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D29F86AAF604EBB1273FB2BBF5D97" ma:contentTypeVersion="18" ma:contentTypeDescription="Create a new document." ma:contentTypeScope="" ma:versionID="f2a8eef3ab4437759f112603367fa8fe">
  <xsd:schema xmlns:xsd="http://www.w3.org/2001/XMLSchema" xmlns:xs="http://www.w3.org/2001/XMLSchema" xmlns:p="http://schemas.microsoft.com/office/2006/metadata/properties" xmlns:ns2="ff2bb1f1-bcfc-46ab-84d8-548f03ec2a4c" xmlns:ns3="ebad8947-918e-4150-8b03-617cdc65b1f2" targetNamespace="http://schemas.microsoft.com/office/2006/metadata/properties" ma:root="true" ma:fieldsID="9b190b8129e7ff523aa34fde0d8aa695" ns2:_="" ns3:_="">
    <xsd:import namespace="ff2bb1f1-bcfc-46ab-84d8-548f03ec2a4c"/>
    <xsd:import namespace="ebad8947-918e-4150-8b03-617cdc65b1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bb1f1-bcfc-46ab-84d8-548f03ec2a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abce5ee-ca9a-4d2a-a8e0-de52926351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d8947-918e-4150-8b03-617cdc65b1f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eed2ac5-3bd8-46e8-b3c9-7b1e7a587481}" ma:internalName="TaxCatchAll" ma:showField="CatchAllData" ma:web="ebad8947-918e-4150-8b03-617cdc65b1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ad8947-918e-4150-8b03-617cdc65b1f2" xsi:nil="true"/>
    <lcf76f155ced4ddcb4097134ff3c332f xmlns="ff2bb1f1-bcfc-46ab-84d8-548f03ec2a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23EFEF-1CB6-4911-9D91-DC23A1DEF2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49B88-3095-4584-A2F6-87BF8ECD0093}"/>
</file>

<file path=customXml/itemProps3.xml><?xml version="1.0" encoding="utf-8"?>
<ds:datastoreItem xmlns:ds="http://schemas.openxmlformats.org/officeDocument/2006/customXml" ds:itemID="{D8052703-BC5D-42E1-B771-CFAED4F1A811}">
  <ds:schemaRefs>
    <ds:schemaRef ds:uri="0bcc7d3e-e1a2-4610-8b9b-e2d60409602c"/>
    <ds:schemaRef ds:uri="c5452094-f42e-498c-b7b3-f7a3c1e6bf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1661</Words>
  <Application>Microsoft Office PowerPoint</Application>
  <PresentationFormat>Widescreen</PresentationFormat>
  <Paragraphs>281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Arial,Sans-Serif</vt:lpstr>
      <vt:lpstr>Arial</vt:lpstr>
      <vt:lpstr>Bahnschrift SemiBold</vt:lpstr>
      <vt:lpstr>Calibri</vt:lpstr>
      <vt:lpstr>Cambria Math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Krieg</dc:creator>
  <cp:lastModifiedBy>Davies, Joshua</cp:lastModifiedBy>
  <cp:revision>1</cp:revision>
  <dcterms:created xsi:type="dcterms:W3CDTF">2023-01-18T18:13:54Z</dcterms:created>
  <dcterms:modified xsi:type="dcterms:W3CDTF">2024-03-08T18:43:11Z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0x010100C985B0684AD4504DACF006FEA36BF34C</vt:lpwstr>
  </property>
</Properties>
</file>