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256" r:id="rId5"/>
    <p:sldId id="272" r:id="rId6"/>
    <p:sldId id="276" r:id="rId7"/>
    <p:sldId id="367" r:id="rId8"/>
    <p:sldId id="289" r:id="rId9"/>
    <p:sldId id="373" r:id="rId10"/>
    <p:sldId id="374" r:id="rId11"/>
    <p:sldId id="375" r:id="rId12"/>
    <p:sldId id="376" r:id="rId13"/>
    <p:sldId id="378" r:id="rId14"/>
    <p:sldId id="368" r:id="rId15"/>
    <p:sldId id="369" r:id="rId16"/>
    <p:sldId id="377" r:id="rId17"/>
    <p:sldId id="316" r:id="rId18"/>
    <p:sldId id="372" r:id="rId19"/>
    <p:sldId id="317" r:id="rId20"/>
    <p:sldId id="325" r:id="rId21"/>
    <p:sldId id="345" r:id="rId22"/>
    <p:sldId id="332" r:id="rId23"/>
    <p:sldId id="358" r:id="rId24"/>
    <p:sldId id="331" r:id="rId25"/>
    <p:sldId id="324" r:id="rId26"/>
    <p:sldId id="329" r:id="rId27"/>
    <p:sldId id="379" r:id="rId28"/>
    <p:sldId id="286" r:id="rId29"/>
    <p:sldId id="271" r:id="rId30"/>
    <p:sldId id="360" r:id="rId31"/>
    <p:sldId id="361" r:id="rId32"/>
    <p:sldId id="362" r:id="rId33"/>
    <p:sldId id="363" r:id="rId34"/>
    <p:sldId id="364" r:id="rId35"/>
    <p:sldId id="365" r:id="rId36"/>
    <p:sldId id="36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7460E-A56E-45CB-827E-3AC8B1770D78}" v="1" dt="2024-05-08T18:01:28.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igan, Drew" userId="S::drew.milligan@okstate.edu::ca259595-d208-4eb4-922f-90c9f3b1afc0" providerId="AD" clId="Web-{E9A8A054-1C0E-44DA-8FA0-384E3E4CB2B0}"/>
    <pc:docChg chg="modSld">
      <pc:chgData name="Milligan, Drew" userId="S::drew.milligan@okstate.edu::ca259595-d208-4eb4-922f-90c9f3b1afc0" providerId="AD" clId="Web-{E9A8A054-1C0E-44DA-8FA0-384E3E4CB2B0}" dt="2023-07-27T23:35:48.896" v="3" actId="20577"/>
      <pc:docMkLst>
        <pc:docMk/>
      </pc:docMkLst>
      <pc:sldChg chg="modSp">
        <pc:chgData name="Milligan, Drew" userId="S::drew.milligan@okstate.edu::ca259595-d208-4eb4-922f-90c9f3b1afc0" providerId="AD" clId="Web-{E9A8A054-1C0E-44DA-8FA0-384E3E4CB2B0}" dt="2023-07-27T23:35:48.896" v="3" actId="20577"/>
        <pc:sldMkLst>
          <pc:docMk/>
          <pc:sldMk cId="3226653862" sldId="272"/>
        </pc:sldMkLst>
        <pc:spChg chg="mod">
          <ac:chgData name="Milligan, Drew" userId="S::drew.milligan@okstate.edu::ca259595-d208-4eb4-922f-90c9f3b1afc0" providerId="AD" clId="Web-{E9A8A054-1C0E-44DA-8FA0-384E3E4CB2B0}" dt="2023-07-27T23:35:48.896" v="3" actId="20577"/>
          <ac:spMkLst>
            <pc:docMk/>
            <pc:sldMk cId="3226653862" sldId="272"/>
            <ac:spMk id="9" creationId="{6C8F6D14-B122-DA15-0C4E-F42A9296D865}"/>
          </ac:spMkLst>
        </pc:spChg>
      </pc:sldChg>
    </pc:docChg>
  </pc:docChgLst>
  <pc:docChgLst>
    <pc:chgData name="Hagelberg, Mason Scott" userId="S::mason.hagelberg@okstate.edu::17d6292a-0580-4c46-afea-4888614357c9" providerId="AD" clId="Web-{E3D04D95-BC5B-4546-A071-28043E6039B8}"/>
    <pc:docChg chg="modSld">
      <pc:chgData name="Hagelberg, Mason Scott" userId="S::mason.hagelberg@okstate.edu::17d6292a-0580-4c46-afea-4888614357c9" providerId="AD" clId="Web-{E3D04D95-BC5B-4546-A071-28043E6039B8}" dt="2024-01-30T20:52:59.611" v="48" actId="20577"/>
      <pc:docMkLst>
        <pc:docMk/>
      </pc:docMkLst>
      <pc:sldChg chg="addSp delSp modSp">
        <pc:chgData name="Hagelberg, Mason Scott" userId="S::mason.hagelberg@okstate.edu::17d6292a-0580-4c46-afea-4888614357c9" providerId="AD" clId="Web-{E3D04D95-BC5B-4546-A071-28043E6039B8}" dt="2024-01-30T20:52:59.611" v="48" actId="20577"/>
        <pc:sldMkLst>
          <pc:docMk/>
          <pc:sldMk cId="4248389756" sldId="286"/>
        </pc:sldMkLst>
        <pc:spChg chg="add del mod">
          <ac:chgData name="Hagelberg, Mason Scott" userId="S::mason.hagelberg@okstate.edu::17d6292a-0580-4c46-afea-4888614357c9" providerId="AD" clId="Web-{E3D04D95-BC5B-4546-A071-28043E6039B8}" dt="2024-01-30T20:52:15.797" v="33"/>
          <ac:spMkLst>
            <pc:docMk/>
            <pc:sldMk cId="4248389756" sldId="286"/>
            <ac:spMk id="3" creationId="{9BFB04FF-6435-2A2D-B2C5-C2C7C1B5A442}"/>
          </ac:spMkLst>
        </pc:spChg>
        <pc:spChg chg="add mod">
          <ac:chgData name="Hagelberg, Mason Scott" userId="S::mason.hagelberg@okstate.edu::17d6292a-0580-4c46-afea-4888614357c9" providerId="AD" clId="Web-{E3D04D95-BC5B-4546-A071-28043E6039B8}" dt="2024-01-30T20:52:59.611" v="48" actId="20577"/>
          <ac:spMkLst>
            <pc:docMk/>
            <pc:sldMk cId="4248389756" sldId="286"/>
            <ac:spMk id="5" creationId="{5E95DE99-0D86-E497-22AF-A3D2201F9BF1}"/>
          </ac:spMkLst>
        </pc:spChg>
        <pc:spChg chg="mod">
          <ac:chgData name="Hagelberg, Mason Scott" userId="S::mason.hagelberg@okstate.edu::17d6292a-0580-4c46-afea-4888614357c9" providerId="AD" clId="Web-{E3D04D95-BC5B-4546-A071-28043E6039B8}" dt="2024-01-30T20:51:22.795" v="23" actId="20577"/>
          <ac:spMkLst>
            <pc:docMk/>
            <pc:sldMk cId="4248389756" sldId="286"/>
            <ac:spMk id="9" creationId="{F38FAD67-7F52-0D8C-941A-FA5A549680BF}"/>
          </ac:spMkLst>
        </pc:spChg>
        <pc:picChg chg="add mod">
          <ac:chgData name="Hagelberg, Mason Scott" userId="S::mason.hagelberg@okstate.edu::17d6292a-0580-4c46-afea-4888614357c9" providerId="AD" clId="Web-{E3D04D95-BC5B-4546-A071-28043E6039B8}" dt="2024-01-30T20:50:47.326" v="2" actId="1076"/>
          <ac:picMkLst>
            <pc:docMk/>
            <pc:sldMk cId="4248389756" sldId="286"/>
            <ac:picMk id="2" creationId="{CFDBC15F-9AB7-3034-1634-E030E634A070}"/>
          </ac:picMkLst>
        </pc:picChg>
      </pc:sldChg>
    </pc:docChg>
  </pc:docChgLst>
  <pc:docChgLst>
    <pc:chgData name="Hagelberg, Mason Scott" userId="S::mason.hagelberg@okstate.edu::17d6292a-0580-4c46-afea-4888614357c9" providerId="AD" clId="Web-{B9CF888A-6C98-4F1C-892D-673D538E829D}"/>
    <pc:docChg chg="modSld">
      <pc:chgData name="Hagelberg, Mason Scott" userId="S::mason.hagelberg@okstate.edu::17d6292a-0580-4c46-afea-4888614357c9" providerId="AD" clId="Web-{B9CF888A-6C98-4F1C-892D-673D538E829D}" dt="2024-01-31T00:12:31.631" v="22" actId="20577"/>
      <pc:docMkLst>
        <pc:docMk/>
      </pc:docMkLst>
      <pc:sldChg chg="modSp">
        <pc:chgData name="Hagelberg, Mason Scott" userId="S::mason.hagelberg@okstate.edu::17d6292a-0580-4c46-afea-4888614357c9" providerId="AD" clId="Web-{B9CF888A-6C98-4F1C-892D-673D538E829D}" dt="2024-01-31T00:12:31.631" v="22" actId="20577"/>
        <pc:sldMkLst>
          <pc:docMk/>
          <pc:sldMk cId="1890711407" sldId="272"/>
        </pc:sldMkLst>
        <pc:spChg chg="mod">
          <ac:chgData name="Hagelberg, Mason Scott" userId="S::mason.hagelberg@okstate.edu::17d6292a-0580-4c46-afea-4888614357c9" providerId="AD" clId="Web-{B9CF888A-6C98-4F1C-892D-673D538E829D}" dt="2024-01-31T00:12:31.631" v="22" actId="20577"/>
          <ac:spMkLst>
            <pc:docMk/>
            <pc:sldMk cId="1890711407" sldId="272"/>
            <ac:spMk id="9" creationId="{6C8F6D14-B122-DA15-0C4E-F42A9296D865}"/>
          </ac:spMkLst>
        </pc:spChg>
      </pc:sldChg>
    </pc:docChg>
  </pc:docChgLst>
  <pc:docChgLst>
    <pc:chgData name="Milligan, Drew" userId="ca259595-d208-4eb4-922f-90c9f3b1afc0" providerId="ADAL" clId="{8689C2C1-7E4A-406A-9EF8-9B002CE02B18}"/>
    <pc:docChg chg="custSel addSld modSld sldOrd">
      <pc:chgData name="Milligan, Drew" userId="ca259595-d208-4eb4-922f-90c9f3b1afc0" providerId="ADAL" clId="{8689C2C1-7E4A-406A-9EF8-9B002CE02B18}" dt="2024-02-29T03:53:05.256" v="44" actId="1076"/>
      <pc:docMkLst>
        <pc:docMk/>
      </pc:docMkLst>
      <pc:sldChg chg="addSp delSp modSp mod ord">
        <pc:chgData name="Milligan, Drew" userId="ca259595-d208-4eb4-922f-90c9f3b1afc0" providerId="ADAL" clId="{8689C2C1-7E4A-406A-9EF8-9B002CE02B18}" dt="2024-02-29T03:27:05.837" v="32"/>
        <pc:sldMkLst>
          <pc:docMk/>
          <pc:sldMk cId="1825001022" sldId="331"/>
        </pc:sldMkLst>
        <pc:picChg chg="add del">
          <ac:chgData name="Milligan, Drew" userId="ca259595-d208-4eb4-922f-90c9f3b1afc0" providerId="ADAL" clId="{8689C2C1-7E4A-406A-9EF8-9B002CE02B18}" dt="2024-02-29T03:24:19.036" v="10" actId="478"/>
          <ac:picMkLst>
            <pc:docMk/>
            <pc:sldMk cId="1825001022" sldId="331"/>
            <ac:picMk id="3" creationId="{20001CB6-DACD-8DA8-B3C0-DFE326E3E048}"/>
          </ac:picMkLst>
        </pc:picChg>
        <pc:picChg chg="add del mod">
          <ac:chgData name="Milligan, Drew" userId="ca259595-d208-4eb4-922f-90c9f3b1afc0" providerId="ADAL" clId="{8689C2C1-7E4A-406A-9EF8-9B002CE02B18}" dt="2024-02-29T03:24:23.394" v="13" actId="478"/>
          <ac:picMkLst>
            <pc:docMk/>
            <pc:sldMk cId="1825001022" sldId="331"/>
            <ac:picMk id="7" creationId="{AEE10D59-D31A-99ED-C874-E9E9E0227779}"/>
          </ac:picMkLst>
        </pc:picChg>
        <pc:picChg chg="add del mod">
          <ac:chgData name="Milligan, Drew" userId="ca259595-d208-4eb4-922f-90c9f3b1afc0" providerId="ADAL" clId="{8689C2C1-7E4A-406A-9EF8-9B002CE02B18}" dt="2024-02-29T03:24:36.723" v="16" actId="478"/>
          <ac:picMkLst>
            <pc:docMk/>
            <pc:sldMk cId="1825001022" sldId="331"/>
            <ac:picMk id="9" creationId="{7091B191-8CF2-EA2D-8AAE-8DF4393C9C5A}"/>
          </ac:picMkLst>
        </pc:picChg>
        <pc:picChg chg="add del">
          <ac:chgData name="Milligan, Drew" userId="ca259595-d208-4eb4-922f-90c9f3b1afc0" providerId="ADAL" clId="{8689C2C1-7E4A-406A-9EF8-9B002CE02B18}" dt="2024-02-29T03:25:07.964" v="18" actId="478"/>
          <ac:picMkLst>
            <pc:docMk/>
            <pc:sldMk cId="1825001022" sldId="331"/>
            <ac:picMk id="11" creationId="{6B8F5A13-D128-970C-DD1E-84DE3972991E}"/>
          </ac:picMkLst>
        </pc:picChg>
        <pc:picChg chg="add mod">
          <ac:chgData name="Milligan, Drew" userId="ca259595-d208-4eb4-922f-90c9f3b1afc0" providerId="ADAL" clId="{8689C2C1-7E4A-406A-9EF8-9B002CE02B18}" dt="2024-02-29T03:27:01.819" v="30" actId="1076"/>
          <ac:picMkLst>
            <pc:docMk/>
            <pc:sldMk cId="1825001022" sldId="331"/>
            <ac:picMk id="13" creationId="{82FCFDE8-1204-07D6-1A8C-7C1B2EC4C874}"/>
          </ac:picMkLst>
        </pc:picChg>
        <pc:picChg chg="add mod">
          <ac:chgData name="Milligan, Drew" userId="ca259595-d208-4eb4-922f-90c9f3b1afc0" providerId="ADAL" clId="{8689C2C1-7E4A-406A-9EF8-9B002CE02B18}" dt="2024-02-29T03:27:00.434" v="29" actId="1076"/>
          <ac:picMkLst>
            <pc:docMk/>
            <pc:sldMk cId="1825001022" sldId="331"/>
            <ac:picMk id="15" creationId="{3922D5A5-E724-525F-9A2E-68F49EE2126E}"/>
          </ac:picMkLst>
        </pc:picChg>
      </pc:sldChg>
      <pc:sldChg chg="modSp mod">
        <pc:chgData name="Milligan, Drew" userId="ca259595-d208-4eb4-922f-90c9f3b1afc0" providerId="ADAL" clId="{8689C2C1-7E4A-406A-9EF8-9B002CE02B18}" dt="2024-02-29T03:23:12.739" v="8" actId="732"/>
        <pc:sldMkLst>
          <pc:docMk/>
          <pc:sldMk cId="86980834" sldId="332"/>
        </pc:sldMkLst>
        <pc:spChg chg="mod">
          <ac:chgData name="Milligan, Drew" userId="ca259595-d208-4eb4-922f-90c9f3b1afc0" providerId="ADAL" clId="{8689C2C1-7E4A-406A-9EF8-9B002CE02B18}" dt="2024-02-29T03:22:47.458" v="2" actId="1076"/>
          <ac:spMkLst>
            <pc:docMk/>
            <pc:sldMk cId="86980834" sldId="332"/>
            <ac:spMk id="7" creationId="{AB982666-D0CF-085E-1B02-A3EC5A8FCF96}"/>
          </ac:spMkLst>
        </pc:spChg>
        <pc:picChg chg="mod modCrop">
          <ac:chgData name="Milligan, Drew" userId="ca259595-d208-4eb4-922f-90c9f3b1afc0" providerId="ADAL" clId="{8689C2C1-7E4A-406A-9EF8-9B002CE02B18}" dt="2024-02-29T03:23:12.739" v="8" actId="732"/>
          <ac:picMkLst>
            <pc:docMk/>
            <pc:sldMk cId="86980834" sldId="332"/>
            <ac:picMk id="5" creationId="{F7937857-2A6C-44CD-772D-1E0D0BA36EF5}"/>
          </ac:picMkLst>
        </pc:picChg>
        <pc:picChg chg="mod">
          <ac:chgData name="Milligan, Drew" userId="ca259595-d208-4eb4-922f-90c9f3b1afc0" providerId="ADAL" clId="{8689C2C1-7E4A-406A-9EF8-9B002CE02B18}" dt="2024-02-29T03:22:43.346" v="1" actId="1076"/>
          <ac:picMkLst>
            <pc:docMk/>
            <pc:sldMk cId="86980834" sldId="332"/>
            <ac:picMk id="11" creationId="{A76BDCCD-5B3F-7725-385B-524DB2522EEA}"/>
          </ac:picMkLst>
        </pc:picChg>
      </pc:sldChg>
      <pc:sldChg chg="addSp delSp modSp add mod ord">
        <pc:chgData name="Milligan, Drew" userId="ca259595-d208-4eb4-922f-90c9f3b1afc0" providerId="ADAL" clId="{8689C2C1-7E4A-406A-9EF8-9B002CE02B18}" dt="2024-02-29T03:53:05.256" v="44" actId="1076"/>
        <pc:sldMkLst>
          <pc:docMk/>
          <pc:sldMk cId="3448457458" sldId="358"/>
        </pc:sldMkLst>
        <pc:picChg chg="add mod">
          <ac:chgData name="Milligan, Drew" userId="ca259595-d208-4eb4-922f-90c9f3b1afc0" providerId="ADAL" clId="{8689C2C1-7E4A-406A-9EF8-9B002CE02B18}" dt="2024-02-29T03:52:41.145" v="39" actId="1076"/>
          <ac:picMkLst>
            <pc:docMk/>
            <pc:sldMk cId="3448457458" sldId="358"/>
            <ac:picMk id="5" creationId="{F7CC5983-3A99-4E96-A278-C59C46671CE9}"/>
          </ac:picMkLst>
        </pc:picChg>
        <pc:picChg chg="add mod">
          <ac:chgData name="Milligan, Drew" userId="ca259595-d208-4eb4-922f-90c9f3b1afc0" providerId="ADAL" clId="{8689C2C1-7E4A-406A-9EF8-9B002CE02B18}" dt="2024-02-29T03:53:05.256" v="44" actId="1076"/>
          <ac:picMkLst>
            <pc:docMk/>
            <pc:sldMk cId="3448457458" sldId="358"/>
            <ac:picMk id="8" creationId="{DA5D4AD3-9DEE-870A-E509-48718A7BCB6F}"/>
          </ac:picMkLst>
        </pc:picChg>
        <pc:picChg chg="del">
          <ac:chgData name="Milligan, Drew" userId="ca259595-d208-4eb4-922f-90c9f3b1afc0" providerId="ADAL" clId="{8689C2C1-7E4A-406A-9EF8-9B002CE02B18}" dt="2024-02-29T03:53:00.320" v="40" actId="478"/>
          <ac:picMkLst>
            <pc:docMk/>
            <pc:sldMk cId="3448457458" sldId="358"/>
            <ac:picMk id="13" creationId="{84156C58-9C17-7B93-0781-7008CC25CA08}"/>
          </ac:picMkLst>
        </pc:picChg>
        <pc:picChg chg="del">
          <ac:chgData name="Milligan, Drew" userId="ca259595-d208-4eb4-922f-90c9f3b1afc0" providerId="ADAL" clId="{8689C2C1-7E4A-406A-9EF8-9B002CE02B18}" dt="2024-02-29T03:52:37.841" v="37" actId="478"/>
          <ac:picMkLst>
            <pc:docMk/>
            <pc:sldMk cId="3448457458" sldId="358"/>
            <ac:picMk id="15" creationId="{F72BA0E8-5C73-1E79-DFC5-513C43212AC3}"/>
          </ac:picMkLst>
        </pc:picChg>
      </pc:sldChg>
    </pc:docChg>
  </pc:docChgLst>
  <pc:docChgLst>
    <pc:chgData name="Hagelberg, Mason Scott" userId="S::mason.hagelberg@okstate.edu::17d6292a-0580-4c46-afea-4888614357c9" providerId="AD" clId="Web-{410E8D0E-D5A5-4C0B-8C51-19DC04B151C6}"/>
    <pc:docChg chg="modSld">
      <pc:chgData name="Hagelberg, Mason Scott" userId="S::mason.hagelberg@okstate.edu::17d6292a-0580-4c46-afea-4888614357c9" providerId="AD" clId="Web-{410E8D0E-D5A5-4C0B-8C51-19DC04B151C6}" dt="2024-01-25T22:03:49.536" v="145" actId="20577"/>
      <pc:docMkLst>
        <pc:docMk/>
      </pc:docMkLst>
      <pc:sldChg chg="modSp">
        <pc:chgData name="Hagelberg, Mason Scott" userId="S::mason.hagelberg@okstate.edu::17d6292a-0580-4c46-afea-4888614357c9" providerId="AD" clId="Web-{410E8D0E-D5A5-4C0B-8C51-19DC04B151C6}" dt="2024-01-25T22:03:49.536" v="145" actId="20577"/>
        <pc:sldMkLst>
          <pc:docMk/>
          <pc:sldMk cId="4248389756" sldId="286"/>
        </pc:sldMkLst>
        <pc:spChg chg="mod">
          <ac:chgData name="Hagelberg, Mason Scott" userId="S::mason.hagelberg@okstate.edu::17d6292a-0580-4c46-afea-4888614357c9" providerId="AD" clId="Web-{410E8D0E-D5A5-4C0B-8C51-19DC04B151C6}" dt="2024-01-25T22:03:49.536" v="145" actId="20577"/>
          <ac:spMkLst>
            <pc:docMk/>
            <pc:sldMk cId="4248389756" sldId="286"/>
            <ac:spMk id="9" creationId="{F38FAD67-7F52-0D8C-941A-FA5A549680BF}"/>
          </ac:spMkLst>
        </pc:spChg>
      </pc:sldChg>
      <pc:sldChg chg="modSp">
        <pc:chgData name="Hagelberg, Mason Scott" userId="S::mason.hagelberg@okstate.edu::17d6292a-0580-4c46-afea-4888614357c9" providerId="AD" clId="Web-{410E8D0E-D5A5-4C0B-8C51-19DC04B151C6}" dt="2024-01-25T21:56:07.335" v="14" actId="20577"/>
        <pc:sldMkLst>
          <pc:docMk/>
          <pc:sldMk cId="766385051" sldId="292"/>
        </pc:sldMkLst>
        <pc:spChg chg="mod">
          <ac:chgData name="Hagelberg, Mason Scott" userId="S::mason.hagelberg@okstate.edu::17d6292a-0580-4c46-afea-4888614357c9" providerId="AD" clId="Web-{410E8D0E-D5A5-4C0B-8C51-19DC04B151C6}" dt="2024-01-25T21:56:07.335" v="14" actId="20577"/>
          <ac:spMkLst>
            <pc:docMk/>
            <pc:sldMk cId="766385051" sldId="292"/>
            <ac:spMk id="3" creationId="{8B3656C1-781C-41A7-34E1-1785F2E99CA6}"/>
          </ac:spMkLst>
        </pc:spChg>
      </pc:sldChg>
    </pc:docChg>
  </pc:docChgLst>
  <pc:docChgLst>
    <pc:chgData name="Hagelberg, Mason Scott" userId="S::mason.hagelberg@okstate.edu::17d6292a-0580-4c46-afea-4888614357c9" providerId="AD" clId="Web-{15C8B393-C116-4602-808F-5749D8CC70AA}"/>
    <pc:docChg chg="addSld modSld">
      <pc:chgData name="Hagelberg, Mason Scott" userId="S::mason.hagelberg@okstate.edu::17d6292a-0580-4c46-afea-4888614357c9" providerId="AD" clId="Web-{15C8B393-C116-4602-808F-5749D8CC70AA}" dt="2024-01-30T21:24:30.096" v="570" actId="20577"/>
      <pc:docMkLst>
        <pc:docMk/>
      </pc:docMkLst>
      <pc:sldChg chg="addSp delSp modSp">
        <pc:chgData name="Hagelberg, Mason Scott" userId="S::mason.hagelberg@okstate.edu::17d6292a-0580-4c46-afea-4888614357c9" providerId="AD" clId="Web-{15C8B393-C116-4602-808F-5749D8CC70AA}" dt="2024-01-30T21:05:41.529" v="299" actId="20577"/>
        <pc:sldMkLst>
          <pc:docMk/>
          <pc:sldMk cId="4248389756" sldId="286"/>
        </pc:sldMkLst>
        <pc:spChg chg="mod">
          <ac:chgData name="Hagelberg, Mason Scott" userId="S::mason.hagelberg@okstate.edu::17d6292a-0580-4c46-afea-4888614357c9" providerId="AD" clId="Web-{15C8B393-C116-4602-808F-5749D8CC70AA}" dt="2024-01-30T21:05:41.529" v="299" actId="20577"/>
          <ac:spMkLst>
            <pc:docMk/>
            <pc:sldMk cId="4248389756" sldId="286"/>
            <ac:spMk id="5" creationId="{5E95DE99-0D86-E497-22AF-A3D2201F9BF1}"/>
          </ac:spMkLst>
        </pc:spChg>
        <pc:spChg chg="mod">
          <ac:chgData name="Hagelberg, Mason Scott" userId="S::mason.hagelberg@okstate.edu::17d6292a-0580-4c46-afea-4888614357c9" providerId="AD" clId="Web-{15C8B393-C116-4602-808F-5749D8CC70AA}" dt="2024-01-30T21:02:22.213" v="192" actId="20577"/>
          <ac:spMkLst>
            <pc:docMk/>
            <pc:sldMk cId="4248389756" sldId="286"/>
            <ac:spMk id="9" creationId="{F38FAD67-7F52-0D8C-941A-FA5A549680BF}"/>
          </ac:spMkLst>
        </pc:spChg>
        <pc:picChg chg="mod">
          <ac:chgData name="Hagelberg, Mason Scott" userId="S::mason.hagelberg@okstate.edu::17d6292a-0580-4c46-afea-4888614357c9" providerId="AD" clId="Web-{15C8B393-C116-4602-808F-5749D8CC70AA}" dt="2024-01-30T21:05:18.497" v="297" actId="14100"/>
          <ac:picMkLst>
            <pc:docMk/>
            <pc:sldMk cId="4248389756" sldId="286"/>
            <ac:picMk id="2" creationId="{CFDBC15F-9AB7-3034-1634-E030E634A070}"/>
          </ac:picMkLst>
        </pc:picChg>
        <pc:picChg chg="add del mod">
          <ac:chgData name="Hagelberg, Mason Scott" userId="S::mason.hagelberg@okstate.edu::17d6292a-0580-4c46-afea-4888614357c9" providerId="AD" clId="Web-{15C8B393-C116-4602-808F-5749D8CC70AA}" dt="2024-01-30T20:56:00.675" v="3"/>
          <ac:picMkLst>
            <pc:docMk/>
            <pc:sldMk cId="4248389756" sldId="286"/>
            <ac:picMk id="3" creationId="{C14B9A28-C22C-0745-823D-14B145D152ED}"/>
          </ac:picMkLst>
        </pc:picChg>
      </pc:sldChg>
      <pc:sldChg chg="modSp">
        <pc:chgData name="Hagelberg, Mason Scott" userId="S::mason.hagelberg@okstate.edu::17d6292a-0580-4c46-afea-4888614357c9" providerId="AD" clId="Web-{15C8B393-C116-4602-808F-5749D8CC70AA}" dt="2024-01-30T21:24:30.096" v="570" actId="20577"/>
        <pc:sldMkLst>
          <pc:docMk/>
          <pc:sldMk cId="766385051" sldId="292"/>
        </pc:sldMkLst>
        <pc:spChg chg="mod">
          <ac:chgData name="Hagelberg, Mason Scott" userId="S::mason.hagelberg@okstate.edu::17d6292a-0580-4c46-afea-4888614357c9" providerId="AD" clId="Web-{15C8B393-C116-4602-808F-5749D8CC70AA}" dt="2024-01-30T21:24:30.096" v="570" actId="20577"/>
          <ac:spMkLst>
            <pc:docMk/>
            <pc:sldMk cId="766385051" sldId="292"/>
            <ac:spMk id="3" creationId="{8B3656C1-781C-41A7-34E1-1785F2E99CA6}"/>
          </ac:spMkLst>
        </pc:spChg>
        <pc:spChg chg="mod">
          <ac:chgData name="Hagelberg, Mason Scott" userId="S::mason.hagelberg@okstate.edu::17d6292a-0580-4c46-afea-4888614357c9" providerId="AD" clId="Web-{15C8B393-C116-4602-808F-5749D8CC70AA}" dt="2024-01-30T21:21:49.234" v="533" actId="14100"/>
          <ac:spMkLst>
            <pc:docMk/>
            <pc:sldMk cId="766385051" sldId="292"/>
            <ac:spMk id="4" creationId="{537F3982-1BDB-F9B7-30C1-08FF430895E8}"/>
          </ac:spMkLst>
        </pc:spChg>
      </pc:sldChg>
      <pc:sldChg chg="addSp delSp modSp add replId">
        <pc:chgData name="Hagelberg, Mason Scott" userId="S::mason.hagelberg@okstate.edu::17d6292a-0580-4c46-afea-4888614357c9" providerId="AD" clId="Web-{15C8B393-C116-4602-808F-5749D8CC70AA}" dt="2024-01-30T21:11:48.458" v="469" actId="20577"/>
        <pc:sldMkLst>
          <pc:docMk/>
          <pc:sldMk cId="899797954" sldId="296"/>
        </pc:sldMkLst>
        <pc:spChg chg="del mod">
          <ac:chgData name="Hagelberg, Mason Scott" userId="S::mason.hagelberg@okstate.edu::17d6292a-0580-4c46-afea-4888614357c9" providerId="AD" clId="Web-{15C8B393-C116-4602-808F-5749D8CC70AA}" dt="2024-01-30T20:56:26.800" v="16"/>
          <ac:spMkLst>
            <pc:docMk/>
            <pc:sldMk cId="899797954" sldId="296"/>
            <ac:spMk id="5" creationId="{1CA9F8A9-B21A-B0AC-BA5C-5C6E219428A2}"/>
          </ac:spMkLst>
        </pc:spChg>
        <pc:spChg chg="add mod">
          <ac:chgData name="Hagelberg, Mason Scott" userId="S::mason.hagelberg@okstate.edu::17d6292a-0580-4c46-afea-4888614357c9" providerId="AD" clId="Web-{15C8B393-C116-4602-808F-5749D8CC70AA}" dt="2024-01-30T21:11:48.458" v="469" actId="20577"/>
          <ac:spMkLst>
            <pc:docMk/>
            <pc:sldMk cId="899797954" sldId="296"/>
            <ac:spMk id="7" creationId="{5B8893FF-470C-012E-9C1D-FE2B5758E670}"/>
          </ac:spMkLst>
        </pc:spChg>
        <pc:spChg chg="mod">
          <ac:chgData name="Hagelberg, Mason Scott" userId="S::mason.hagelberg@okstate.edu::17d6292a-0580-4c46-afea-4888614357c9" providerId="AD" clId="Web-{15C8B393-C116-4602-808F-5749D8CC70AA}" dt="2024-01-30T20:56:57.457" v="24" actId="20577"/>
          <ac:spMkLst>
            <pc:docMk/>
            <pc:sldMk cId="899797954" sldId="296"/>
            <ac:spMk id="9" creationId="{50815A8D-0DA8-6A0E-A281-5FACAD72F3FF}"/>
          </ac:spMkLst>
        </pc:spChg>
        <pc:picChg chg="del">
          <ac:chgData name="Hagelberg, Mason Scott" userId="S::mason.hagelberg@okstate.edu::17d6292a-0580-4c46-afea-4888614357c9" providerId="AD" clId="Web-{15C8B393-C116-4602-808F-5749D8CC70AA}" dt="2024-01-30T20:56:24.175" v="14"/>
          <ac:picMkLst>
            <pc:docMk/>
            <pc:sldMk cId="899797954" sldId="296"/>
            <ac:picMk id="2" creationId="{E8ADFD5C-7675-6C5E-D3F3-A15D171F11B9}"/>
          </ac:picMkLst>
        </pc:picChg>
        <pc:picChg chg="add mod">
          <ac:chgData name="Hagelberg, Mason Scott" userId="S::mason.hagelberg@okstate.edu::17d6292a-0580-4c46-afea-4888614357c9" providerId="AD" clId="Web-{15C8B393-C116-4602-808F-5749D8CC70AA}" dt="2024-01-30T20:56:42.097" v="18" actId="1076"/>
          <ac:picMkLst>
            <pc:docMk/>
            <pc:sldMk cId="899797954" sldId="296"/>
            <ac:picMk id="3" creationId="{75356E45-9D51-D5EB-A72F-859A8731FBD8}"/>
          </ac:picMkLst>
        </pc:picChg>
        <pc:picChg chg="add del mod">
          <ac:chgData name="Hagelberg, Mason Scott" userId="S::mason.hagelberg@okstate.edu::17d6292a-0580-4c46-afea-4888614357c9" providerId="AD" clId="Web-{15C8B393-C116-4602-808F-5749D8CC70AA}" dt="2024-01-30T20:57:12.926" v="27"/>
          <ac:picMkLst>
            <pc:docMk/>
            <pc:sldMk cId="899797954" sldId="296"/>
            <ac:picMk id="8" creationId="{77A1B638-4BC4-7251-FBAC-DB5A895E4411}"/>
          </ac:picMkLst>
        </pc:picChg>
      </pc:sldChg>
    </pc:docChg>
  </pc:docChgLst>
  <pc:docChgLst>
    <pc:chgData name="Hagelberg, Mason Scott" userId="S::mason.hagelberg@okstate.edu::17d6292a-0580-4c46-afea-4888614357c9" providerId="AD" clId="Web-{38B3ACE9-D4F2-4D8C-97F1-1DAEA5FA698E}"/>
    <pc:docChg chg="modSld">
      <pc:chgData name="Hagelberg, Mason Scott" userId="S::mason.hagelberg@okstate.edu::17d6292a-0580-4c46-afea-4888614357c9" providerId="AD" clId="Web-{38B3ACE9-D4F2-4D8C-97F1-1DAEA5FA698E}" dt="2024-02-27T22:37:02.544" v="22" actId="20577"/>
      <pc:docMkLst>
        <pc:docMk/>
      </pc:docMkLst>
      <pc:sldChg chg="modSp">
        <pc:chgData name="Hagelberg, Mason Scott" userId="S::mason.hagelberg@okstate.edu::17d6292a-0580-4c46-afea-4888614357c9" providerId="AD" clId="Web-{38B3ACE9-D4F2-4D8C-97F1-1DAEA5FA698E}" dt="2024-02-27T22:37:02.544" v="22" actId="20577"/>
        <pc:sldMkLst>
          <pc:docMk/>
          <pc:sldMk cId="188830791" sldId="288"/>
        </pc:sldMkLst>
        <pc:spChg chg="mod">
          <ac:chgData name="Hagelberg, Mason Scott" userId="S::mason.hagelberg@okstate.edu::17d6292a-0580-4c46-afea-4888614357c9" providerId="AD" clId="Web-{38B3ACE9-D4F2-4D8C-97F1-1DAEA5FA698E}" dt="2024-02-27T22:37:02.544" v="22" actId="20577"/>
          <ac:spMkLst>
            <pc:docMk/>
            <pc:sldMk cId="188830791" sldId="288"/>
            <ac:spMk id="2" creationId="{6B7A7466-E5D5-A6CF-F208-6579A349FAEF}"/>
          </ac:spMkLst>
        </pc:spChg>
      </pc:sldChg>
    </pc:docChg>
  </pc:docChgLst>
  <pc:docChgLst>
    <pc:chgData name="Milligan, Drew" userId="S::drew.milligan@okstate.edu::ca259595-d208-4eb4-922f-90c9f3b1afc0" providerId="AD" clId="Web-{F8E157BF-A11D-4318-ABFE-CFFAE895E26F}"/>
    <pc:docChg chg="modSld">
      <pc:chgData name="Milligan, Drew" userId="S::drew.milligan@okstate.edu::ca259595-d208-4eb4-922f-90c9f3b1afc0" providerId="AD" clId="Web-{F8E157BF-A11D-4318-ABFE-CFFAE895E26F}" dt="2023-08-24T21:59:14.503" v="143" actId="20577"/>
      <pc:docMkLst>
        <pc:docMk/>
      </pc:docMkLst>
      <pc:sldChg chg="modSp">
        <pc:chgData name="Milligan, Drew" userId="S::drew.milligan@okstate.edu::ca259595-d208-4eb4-922f-90c9f3b1afc0" providerId="AD" clId="Web-{F8E157BF-A11D-4318-ABFE-CFFAE895E26F}" dt="2023-08-24T21:54:32.945" v="0" actId="20577"/>
        <pc:sldMkLst>
          <pc:docMk/>
          <pc:sldMk cId="472649599" sldId="256"/>
        </pc:sldMkLst>
        <pc:spChg chg="mod">
          <ac:chgData name="Milligan, Drew" userId="S::drew.milligan@okstate.edu::ca259595-d208-4eb4-922f-90c9f3b1afc0" providerId="AD" clId="Web-{F8E157BF-A11D-4318-ABFE-CFFAE895E26F}" dt="2023-08-24T21:54:32.945" v="0" actId="20577"/>
          <ac:spMkLst>
            <pc:docMk/>
            <pc:sldMk cId="472649599" sldId="256"/>
            <ac:spMk id="6" creationId="{FF97413B-094E-D1D0-6D5F-DA975FCECCC4}"/>
          </ac:spMkLst>
        </pc:spChg>
      </pc:sldChg>
      <pc:sldChg chg="modSp">
        <pc:chgData name="Milligan, Drew" userId="S::drew.milligan@okstate.edu::ca259595-d208-4eb4-922f-90c9f3b1afc0" providerId="AD" clId="Web-{F8E157BF-A11D-4318-ABFE-CFFAE895E26F}" dt="2023-08-24T21:57:18.171" v="75" actId="20577"/>
        <pc:sldMkLst>
          <pc:docMk/>
          <pc:sldMk cId="2628228781" sldId="268"/>
        </pc:sldMkLst>
        <pc:spChg chg="mod">
          <ac:chgData name="Milligan, Drew" userId="S::drew.milligan@okstate.edu::ca259595-d208-4eb4-922f-90c9f3b1afc0" providerId="AD" clId="Web-{F8E157BF-A11D-4318-ABFE-CFFAE895E26F}" dt="2023-08-24T21:57:18.171" v="75" actId="20577"/>
          <ac:spMkLst>
            <pc:docMk/>
            <pc:sldMk cId="2628228781" sldId="268"/>
            <ac:spMk id="9" creationId="{6C8F6D14-B122-DA15-0C4E-F42A9296D865}"/>
          </ac:spMkLst>
        </pc:spChg>
      </pc:sldChg>
      <pc:sldChg chg="modSp">
        <pc:chgData name="Milligan, Drew" userId="S::drew.milligan@okstate.edu::ca259595-d208-4eb4-922f-90c9f3b1afc0" providerId="AD" clId="Web-{F8E157BF-A11D-4318-ABFE-CFFAE895E26F}" dt="2023-08-24T21:59:14.503" v="143" actId="20577"/>
        <pc:sldMkLst>
          <pc:docMk/>
          <pc:sldMk cId="1671489973" sldId="277"/>
        </pc:sldMkLst>
        <pc:spChg chg="mod">
          <ac:chgData name="Milligan, Drew" userId="S::drew.milligan@okstate.edu::ca259595-d208-4eb4-922f-90c9f3b1afc0" providerId="AD" clId="Web-{F8E157BF-A11D-4318-ABFE-CFFAE895E26F}" dt="2023-08-24T21:58:02.344" v="88" actId="20577"/>
          <ac:spMkLst>
            <pc:docMk/>
            <pc:sldMk cId="1671489973" sldId="277"/>
            <ac:spMk id="4" creationId="{F20ABD6A-51D5-F6B3-4286-807A86DEB146}"/>
          </ac:spMkLst>
        </pc:spChg>
        <pc:spChg chg="mod">
          <ac:chgData name="Milligan, Drew" userId="S::drew.milligan@okstate.edu::ca259595-d208-4eb4-922f-90c9f3b1afc0" providerId="AD" clId="Web-{F8E157BF-A11D-4318-ABFE-CFFAE895E26F}" dt="2023-08-24T21:59:14.503" v="143" actId="20577"/>
          <ac:spMkLst>
            <pc:docMk/>
            <pc:sldMk cId="1671489973" sldId="277"/>
            <ac:spMk id="9" creationId="{6C8F6D14-B122-DA15-0C4E-F42A9296D865}"/>
          </ac:spMkLst>
        </pc:spChg>
      </pc:sldChg>
      <pc:sldChg chg="modSp">
        <pc:chgData name="Milligan, Drew" userId="S::drew.milligan@okstate.edu::ca259595-d208-4eb4-922f-90c9f3b1afc0" providerId="AD" clId="Web-{F8E157BF-A11D-4318-ABFE-CFFAE895E26F}" dt="2023-08-24T21:55:00.759" v="27" actId="20577"/>
        <pc:sldMkLst>
          <pc:docMk/>
          <pc:sldMk cId="4142214443" sldId="279"/>
        </pc:sldMkLst>
        <pc:spChg chg="mod">
          <ac:chgData name="Milligan, Drew" userId="S::drew.milligan@okstate.edu::ca259595-d208-4eb4-922f-90c9f3b1afc0" providerId="AD" clId="Web-{F8E157BF-A11D-4318-ABFE-CFFAE895E26F}" dt="2023-08-24T21:55:00.759" v="27" actId="20577"/>
          <ac:spMkLst>
            <pc:docMk/>
            <pc:sldMk cId="4142214443" sldId="279"/>
            <ac:spMk id="4" creationId="{F20ABD6A-51D5-F6B3-4286-807A86DEB146}"/>
          </ac:spMkLst>
        </pc:spChg>
        <pc:spChg chg="mod">
          <ac:chgData name="Milligan, Drew" userId="S::drew.milligan@okstate.edu::ca259595-d208-4eb4-922f-90c9f3b1afc0" providerId="AD" clId="Web-{F8E157BF-A11D-4318-ABFE-CFFAE895E26F}" dt="2023-08-24T21:54:55.321" v="25" actId="20577"/>
          <ac:spMkLst>
            <pc:docMk/>
            <pc:sldMk cId="4142214443" sldId="279"/>
            <ac:spMk id="9" creationId="{6C8F6D14-B122-DA15-0C4E-F42A9296D865}"/>
          </ac:spMkLst>
        </pc:spChg>
      </pc:sldChg>
      <pc:sldChg chg="modSp">
        <pc:chgData name="Milligan, Drew" userId="S::drew.milligan@okstate.edu::ca259595-d208-4eb4-922f-90c9f3b1afc0" providerId="AD" clId="Web-{F8E157BF-A11D-4318-ABFE-CFFAE895E26F}" dt="2023-08-24T21:56:54.576" v="54" actId="20577"/>
        <pc:sldMkLst>
          <pc:docMk/>
          <pc:sldMk cId="3655443592" sldId="280"/>
        </pc:sldMkLst>
        <pc:spChg chg="mod">
          <ac:chgData name="Milligan, Drew" userId="S::drew.milligan@okstate.edu::ca259595-d208-4eb4-922f-90c9f3b1afc0" providerId="AD" clId="Web-{F8E157BF-A11D-4318-ABFE-CFFAE895E26F}" dt="2023-08-24T21:56:54.576" v="54" actId="20577"/>
          <ac:spMkLst>
            <pc:docMk/>
            <pc:sldMk cId="3655443592" sldId="280"/>
            <ac:spMk id="9" creationId="{6C8F6D14-B122-DA15-0C4E-F42A9296D865}"/>
          </ac:spMkLst>
        </pc:spChg>
      </pc:sldChg>
    </pc:docChg>
  </pc:docChgLst>
  <pc:docChgLst>
    <pc:chgData name="Milligan, Drew" userId="S::drew.milligan@okstate.edu::ca259595-d208-4eb4-922f-90c9f3b1afc0" providerId="AD" clId="Web-{26749432-7A3F-4BEB-8B3D-F7B1568558EF}"/>
    <pc:docChg chg="modSld">
      <pc:chgData name="Milligan, Drew" userId="S::drew.milligan@okstate.edu::ca259595-d208-4eb4-922f-90c9f3b1afc0" providerId="AD" clId="Web-{26749432-7A3F-4BEB-8B3D-F7B1568558EF}" dt="2023-08-22T22:51:58.394" v="28" actId="20577"/>
      <pc:docMkLst>
        <pc:docMk/>
      </pc:docMkLst>
      <pc:sldChg chg="modSp">
        <pc:chgData name="Milligan, Drew" userId="S::drew.milligan@okstate.edu::ca259595-d208-4eb4-922f-90c9f3b1afc0" providerId="AD" clId="Web-{26749432-7A3F-4BEB-8B3D-F7B1568558EF}" dt="2023-08-22T22:51:58.394" v="28" actId="20577"/>
        <pc:sldMkLst>
          <pc:docMk/>
          <pc:sldMk cId="3655443592" sldId="280"/>
        </pc:sldMkLst>
        <pc:spChg chg="mod">
          <ac:chgData name="Milligan, Drew" userId="S::drew.milligan@okstate.edu::ca259595-d208-4eb4-922f-90c9f3b1afc0" providerId="AD" clId="Web-{26749432-7A3F-4BEB-8B3D-F7B1568558EF}" dt="2023-08-22T22:51:58.394" v="28" actId="20577"/>
          <ac:spMkLst>
            <pc:docMk/>
            <pc:sldMk cId="3655443592" sldId="280"/>
            <ac:spMk id="9" creationId="{6C8F6D14-B122-DA15-0C4E-F42A9296D865}"/>
          </ac:spMkLst>
        </pc:spChg>
      </pc:sldChg>
    </pc:docChg>
  </pc:docChgLst>
  <pc:docChgLst>
    <pc:chgData name="Krieg, Will" userId="S::wkrieg@okstate.edu::6ccc6d81-0c7b-4ddd-96b5-00170b83c1bc" providerId="AD" clId="Web-{5343B303-6147-4F10-9D80-F43871E0AA03}"/>
    <pc:docChg chg="modSld">
      <pc:chgData name="Krieg, Will" userId="S::wkrieg@okstate.edu::6ccc6d81-0c7b-4ddd-96b5-00170b83c1bc" providerId="AD" clId="Web-{5343B303-6147-4F10-9D80-F43871E0AA03}" dt="2023-01-19T20:10:05.074" v="1" actId="20577"/>
      <pc:docMkLst>
        <pc:docMk/>
      </pc:docMkLst>
      <pc:sldChg chg="modSp">
        <pc:chgData name="Krieg, Will" userId="S::wkrieg@okstate.edu::6ccc6d81-0c7b-4ddd-96b5-00170b83c1bc" providerId="AD" clId="Web-{5343B303-6147-4F10-9D80-F43871E0AA03}" dt="2023-01-19T20:10:05.074" v="1" actId="20577"/>
        <pc:sldMkLst>
          <pc:docMk/>
          <pc:sldMk cId="2110024850" sldId="264"/>
        </pc:sldMkLst>
        <pc:spChg chg="mod">
          <ac:chgData name="Krieg, Will" userId="S::wkrieg@okstate.edu::6ccc6d81-0c7b-4ddd-96b5-00170b83c1bc" providerId="AD" clId="Web-{5343B303-6147-4F10-9D80-F43871E0AA03}" dt="2023-01-19T20:10:05.074" v="1" actId="20577"/>
          <ac:spMkLst>
            <pc:docMk/>
            <pc:sldMk cId="2110024850" sldId="264"/>
            <ac:spMk id="9" creationId="{6C8F6D14-B122-DA15-0C4E-F42A9296D865}"/>
          </ac:spMkLst>
        </pc:spChg>
      </pc:sldChg>
    </pc:docChg>
  </pc:docChgLst>
  <pc:docChgLst>
    <pc:chgData name="Hagelberg, Mason Scott" userId="S::mason.hagelberg@okstate.edu::17d6292a-0580-4c46-afea-4888614357c9" providerId="AD" clId="Web-{2B5C6470-D5CB-48A6-BA77-30BDFF21442E}"/>
    <pc:docChg chg="modSld">
      <pc:chgData name="Hagelberg, Mason Scott" userId="S::mason.hagelberg@okstate.edu::17d6292a-0580-4c46-afea-4888614357c9" providerId="AD" clId="Web-{2B5C6470-D5CB-48A6-BA77-30BDFF21442E}" dt="2024-02-01T02:17:10.722" v="3"/>
      <pc:docMkLst>
        <pc:docMk/>
      </pc:docMkLst>
      <pc:sldChg chg="modSp">
        <pc:chgData name="Hagelberg, Mason Scott" userId="S::mason.hagelberg@okstate.edu::17d6292a-0580-4c46-afea-4888614357c9" providerId="AD" clId="Web-{2B5C6470-D5CB-48A6-BA77-30BDFF21442E}" dt="2024-02-01T02:15:02.750" v="2" actId="20577"/>
        <pc:sldMkLst>
          <pc:docMk/>
          <pc:sldMk cId="766385051" sldId="292"/>
        </pc:sldMkLst>
        <pc:spChg chg="mod">
          <ac:chgData name="Hagelberg, Mason Scott" userId="S::mason.hagelberg@okstate.edu::17d6292a-0580-4c46-afea-4888614357c9" providerId="AD" clId="Web-{2B5C6470-D5CB-48A6-BA77-30BDFF21442E}" dt="2024-02-01T02:15:02.750" v="2" actId="20577"/>
          <ac:spMkLst>
            <pc:docMk/>
            <pc:sldMk cId="766385051" sldId="292"/>
            <ac:spMk id="3" creationId="{8B3656C1-781C-41A7-34E1-1785F2E99CA6}"/>
          </ac:spMkLst>
        </pc:spChg>
      </pc:sldChg>
      <pc:sldChg chg="modSp">
        <pc:chgData name="Hagelberg, Mason Scott" userId="S::mason.hagelberg@okstate.edu::17d6292a-0580-4c46-afea-4888614357c9" providerId="AD" clId="Web-{2B5C6470-D5CB-48A6-BA77-30BDFF21442E}" dt="2024-02-01T02:17:10.722" v="3"/>
        <pc:sldMkLst>
          <pc:docMk/>
          <pc:sldMk cId="85104014" sldId="312"/>
        </pc:sldMkLst>
        <pc:graphicFrameChg chg="modGraphic">
          <ac:chgData name="Hagelberg, Mason Scott" userId="S::mason.hagelberg@okstate.edu::17d6292a-0580-4c46-afea-4888614357c9" providerId="AD" clId="Web-{2B5C6470-D5CB-48A6-BA77-30BDFF21442E}" dt="2024-02-01T02:17:10.722" v="3"/>
          <ac:graphicFrameMkLst>
            <pc:docMk/>
            <pc:sldMk cId="85104014" sldId="312"/>
            <ac:graphicFrameMk id="6" creationId="{9EF466BC-48DA-04A9-7162-893924A26ADF}"/>
          </ac:graphicFrameMkLst>
        </pc:graphicFrameChg>
      </pc:sldChg>
    </pc:docChg>
  </pc:docChgLst>
  <pc:docChgLst>
    <pc:chgData name="Milligan, Drew" userId="ca259595-d208-4eb4-922f-90c9f3b1afc0" providerId="ADAL" clId="{3C0A3118-4573-0B4E-807B-E1F73DA1EC30}"/>
    <pc:docChg chg="undo custSel modSld">
      <pc:chgData name="Milligan, Drew" userId="ca259595-d208-4eb4-922f-90c9f3b1afc0" providerId="ADAL" clId="{3C0A3118-4573-0B4E-807B-E1F73DA1EC30}" dt="2023-01-19T19:24:50.587" v="37" actId="1076"/>
      <pc:docMkLst>
        <pc:docMk/>
      </pc:docMkLst>
      <pc:sldChg chg="modSp">
        <pc:chgData name="Milligan, Drew" userId="ca259595-d208-4eb4-922f-90c9f3b1afc0" providerId="ADAL" clId="{3C0A3118-4573-0B4E-807B-E1F73DA1EC30}" dt="2023-01-19T19:24:50.587" v="37" actId="1076"/>
        <pc:sldMkLst>
          <pc:docMk/>
          <pc:sldMk cId="1310126221" sldId="257"/>
        </pc:sldMkLst>
        <pc:picChg chg="mod">
          <ac:chgData name="Milligan, Drew" userId="ca259595-d208-4eb4-922f-90c9f3b1afc0" providerId="ADAL" clId="{3C0A3118-4573-0B4E-807B-E1F73DA1EC30}" dt="2023-01-19T19:24:50.587" v="37" actId="1076"/>
          <ac:picMkLst>
            <pc:docMk/>
            <pc:sldMk cId="1310126221" sldId="257"/>
            <ac:picMk id="3078" creationId="{1A7B2A8B-F927-2EAF-582D-9E1791648832}"/>
          </ac:picMkLst>
        </pc:picChg>
      </pc:sldChg>
      <pc:sldChg chg="addSp delSp modSp">
        <pc:chgData name="Milligan, Drew" userId="ca259595-d208-4eb4-922f-90c9f3b1afc0" providerId="ADAL" clId="{3C0A3118-4573-0B4E-807B-E1F73DA1EC30}" dt="2023-01-19T19:24:37.429" v="35" actId="1076"/>
        <pc:sldMkLst>
          <pc:docMk/>
          <pc:sldMk cId="1245232717" sldId="266"/>
        </pc:sldMkLst>
        <pc:spChg chg="mod">
          <ac:chgData name="Milligan, Drew" userId="ca259595-d208-4eb4-922f-90c9f3b1afc0" providerId="ADAL" clId="{3C0A3118-4573-0B4E-807B-E1F73DA1EC30}" dt="2023-01-19T19:24:37.429" v="35" actId="1076"/>
          <ac:spMkLst>
            <pc:docMk/>
            <pc:sldMk cId="1245232717" sldId="266"/>
            <ac:spMk id="9" creationId="{6C8F6D14-B122-DA15-0C4E-F42A9296D865}"/>
          </ac:spMkLst>
        </pc:spChg>
        <pc:spChg chg="add del">
          <ac:chgData name="Milligan, Drew" userId="ca259595-d208-4eb4-922f-90c9f3b1afc0" providerId="ADAL" clId="{3C0A3118-4573-0B4E-807B-E1F73DA1EC30}" dt="2023-01-19T19:23:51.222" v="6" actId="22"/>
          <ac:spMkLst>
            <pc:docMk/>
            <pc:sldMk cId="1245232717" sldId="266"/>
            <ac:spMk id="13" creationId="{37F1778B-F7E0-FDC0-B29F-93CF24B28888}"/>
          </ac:spMkLst>
        </pc:spChg>
        <pc:picChg chg="mod">
          <ac:chgData name="Milligan, Drew" userId="ca259595-d208-4eb4-922f-90c9f3b1afc0" providerId="ADAL" clId="{3C0A3118-4573-0B4E-807B-E1F73DA1EC30}" dt="2023-01-19T19:23:22.211" v="3" actId="1076"/>
          <ac:picMkLst>
            <pc:docMk/>
            <pc:sldMk cId="1245232717" sldId="266"/>
            <ac:picMk id="10" creationId="{AF1B4A73-3755-C831-597D-9FE6AA77AF4E}"/>
          </ac:picMkLst>
        </pc:picChg>
        <pc:picChg chg="mod">
          <ac:chgData name="Milligan, Drew" userId="ca259595-d208-4eb4-922f-90c9f3b1afc0" providerId="ADAL" clId="{3C0A3118-4573-0B4E-807B-E1F73DA1EC30}" dt="2023-01-19T19:23:16.183" v="2" actId="1076"/>
          <ac:picMkLst>
            <pc:docMk/>
            <pc:sldMk cId="1245232717" sldId="266"/>
            <ac:picMk id="12" creationId="{E629AAE3-804F-3C9C-B654-F60A5185A8A6}"/>
          </ac:picMkLst>
        </pc:picChg>
        <pc:inkChg chg="add del">
          <ac:chgData name="Milligan, Drew" userId="ca259595-d208-4eb4-922f-90c9f3b1afc0" providerId="ADAL" clId="{3C0A3118-4573-0B4E-807B-E1F73DA1EC30}" dt="2023-01-19T19:23:08.171" v="1"/>
          <ac:inkMkLst>
            <pc:docMk/>
            <pc:sldMk cId="1245232717" sldId="266"/>
            <ac:inkMk id="2" creationId="{DFD0D9A7-A3D1-2C20-1073-F59F75B9A6B3}"/>
          </ac:inkMkLst>
        </pc:inkChg>
      </pc:sldChg>
    </pc:docChg>
  </pc:docChgLst>
  <pc:docChgLst>
    <pc:chgData name="Hagelberg, Mason Scott" userId="S::mason.hagelberg@okstate.edu::17d6292a-0580-4c46-afea-4888614357c9" providerId="AD" clId="Web-{35229FEB-D80C-4F5B-9A72-80066473082A}"/>
    <pc:docChg chg="addSld delSld modSld sldOrd">
      <pc:chgData name="Hagelberg, Mason Scott" userId="S::mason.hagelberg@okstate.edu::17d6292a-0580-4c46-afea-4888614357c9" providerId="AD" clId="Web-{35229FEB-D80C-4F5B-9A72-80066473082A}" dt="2024-02-29T03:47:46.667" v="643" actId="20577"/>
      <pc:docMkLst>
        <pc:docMk/>
      </pc:docMkLst>
      <pc:sldChg chg="addSp delSp modSp">
        <pc:chgData name="Hagelberg, Mason Scott" userId="S::mason.hagelberg@okstate.edu::17d6292a-0580-4c46-afea-4888614357c9" providerId="AD" clId="Web-{35229FEB-D80C-4F5B-9A72-80066473082A}" dt="2024-02-29T02:50:16.163" v="390" actId="14100"/>
        <pc:sldMkLst>
          <pc:docMk/>
          <pc:sldMk cId="4248389756" sldId="286"/>
        </pc:sldMkLst>
        <pc:spChg chg="add del">
          <ac:chgData name="Hagelberg, Mason Scott" userId="S::mason.hagelberg@okstate.edu::17d6292a-0580-4c46-afea-4888614357c9" providerId="AD" clId="Web-{35229FEB-D80C-4F5B-9A72-80066473082A}" dt="2024-02-29T01:45:42.637" v="7"/>
          <ac:spMkLst>
            <pc:docMk/>
            <pc:sldMk cId="4248389756" sldId="286"/>
            <ac:spMk id="2" creationId="{128F499F-84A8-F404-9E7D-5ABE130E103F}"/>
          </ac:spMkLst>
        </pc:spChg>
        <pc:spChg chg="add del mod">
          <ac:chgData name="Hagelberg, Mason Scott" userId="S::mason.hagelberg@okstate.edu::17d6292a-0580-4c46-afea-4888614357c9" providerId="AD" clId="Web-{35229FEB-D80C-4F5B-9A72-80066473082A}" dt="2024-02-29T01:46:12.748" v="14"/>
          <ac:spMkLst>
            <pc:docMk/>
            <pc:sldMk cId="4248389756" sldId="286"/>
            <ac:spMk id="3" creationId="{F747FEE1-3AA3-DD3E-684C-C398F51DFEDD}"/>
          </ac:spMkLst>
        </pc:spChg>
        <pc:spChg chg="add mod">
          <ac:chgData name="Hagelberg, Mason Scott" userId="S::mason.hagelberg@okstate.edu::17d6292a-0580-4c46-afea-4888614357c9" providerId="AD" clId="Web-{35229FEB-D80C-4F5B-9A72-80066473082A}" dt="2024-02-29T02:50:16.163" v="390" actId="14100"/>
          <ac:spMkLst>
            <pc:docMk/>
            <pc:sldMk cId="4248389756" sldId="286"/>
            <ac:spMk id="5" creationId="{0A1F6031-CED8-0F91-56FA-26012C430C32}"/>
          </ac:spMkLst>
        </pc:spChg>
      </pc:sldChg>
      <pc:sldChg chg="addSp delSp modSp">
        <pc:chgData name="Hagelberg, Mason Scott" userId="S::mason.hagelberg@okstate.edu::17d6292a-0580-4c46-afea-4888614357c9" providerId="AD" clId="Web-{35229FEB-D80C-4F5B-9A72-80066473082A}" dt="2024-02-29T03:47:46.667" v="643" actId="20577"/>
        <pc:sldMkLst>
          <pc:docMk/>
          <pc:sldMk cId="3130438321" sldId="307"/>
        </pc:sldMkLst>
        <pc:spChg chg="add mod">
          <ac:chgData name="Hagelberg, Mason Scott" userId="S::mason.hagelberg@okstate.edu::17d6292a-0580-4c46-afea-4888614357c9" providerId="AD" clId="Web-{35229FEB-D80C-4F5B-9A72-80066473082A}" dt="2024-02-29T03:47:46.667" v="643" actId="20577"/>
          <ac:spMkLst>
            <pc:docMk/>
            <pc:sldMk cId="3130438321" sldId="307"/>
            <ac:spMk id="10" creationId="{B1DE5957-2D1C-EBD0-B23F-C49632D31F1A}"/>
          </ac:spMkLst>
        </pc:spChg>
        <pc:picChg chg="del">
          <ac:chgData name="Hagelberg, Mason Scott" userId="S::mason.hagelberg@okstate.edu::17d6292a-0580-4c46-afea-4888614357c9" providerId="AD" clId="Web-{35229FEB-D80C-4F5B-9A72-80066473082A}" dt="2024-02-29T03:45:47.475" v="621"/>
          <ac:picMkLst>
            <pc:docMk/>
            <pc:sldMk cId="3130438321" sldId="307"/>
            <ac:picMk id="5" creationId="{233D47E6-4F75-3E97-F2E4-5ADB7205EC11}"/>
          </ac:picMkLst>
        </pc:picChg>
        <pc:picChg chg="del">
          <ac:chgData name="Hagelberg, Mason Scott" userId="S::mason.hagelberg@okstate.edu::17d6292a-0580-4c46-afea-4888614357c9" providerId="AD" clId="Web-{35229FEB-D80C-4F5B-9A72-80066473082A}" dt="2024-02-29T03:45:48.913" v="622"/>
          <ac:picMkLst>
            <pc:docMk/>
            <pc:sldMk cId="3130438321" sldId="307"/>
            <ac:picMk id="7" creationId="{9213B037-B9E9-7E10-0299-C9C9D3E0581F}"/>
          </ac:picMkLst>
        </pc:picChg>
        <pc:picChg chg="add mod">
          <ac:chgData name="Hagelberg, Mason Scott" userId="S::mason.hagelberg@okstate.edu::17d6292a-0580-4c46-afea-4888614357c9" providerId="AD" clId="Web-{35229FEB-D80C-4F5B-9A72-80066473082A}" dt="2024-02-29T03:47:15.025" v="632" actId="1076"/>
          <ac:picMkLst>
            <pc:docMk/>
            <pc:sldMk cId="3130438321" sldId="307"/>
            <ac:picMk id="8" creationId="{F154B4D1-C4C7-1CAB-AC16-15C594082BF7}"/>
          </ac:picMkLst>
        </pc:picChg>
        <pc:picChg chg="add mod">
          <ac:chgData name="Hagelberg, Mason Scott" userId="S::mason.hagelberg@okstate.edu::17d6292a-0580-4c46-afea-4888614357c9" providerId="AD" clId="Web-{35229FEB-D80C-4F5B-9A72-80066473082A}" dt="2024-02-29T03:47:06.369" v="631" actId="1076"/>
          <ac:picMkLst>
            <pc:docMk/>
            <pc:sldMk cId="3130438321" sldId="307"/>
            <ac:picMk id="9" creationId="{30FAD60D-EFBB-6C22-F7CC-B60662E3374F}"/>
          </ac:picMkLst>
        </pc:picChg>
      </pc:sldChg>
      <pc:sldChg chg="modSp">
        <pc:chgData name="Hagelberg, Mason Scott" userId="S::mason.hagelberg@okstate.edu::17d6292a-0580-4c46-afea-4888614357c9" providerId="AD" clId="Web-{35229FEB-D80C-4F5B-9A72-80066473082A}" dt="2024-02-29T01:46:14.404" v="16" actId="1076"/>
        <pc:sldMkLst>
          <pc:docMk/>
          <pc:sldMk cId="2068460241" sldId="333"/>
        </pc:sldMkLst>
        <pc:spChg chg="mod">
          <ac:chgData name="Hagelberg, Mason Scott" userId="S::mason.hagelberg@okstate.edu::17d6292a-0580-4c46-afea-4888614357c9" providerId="AD" clId="Web-{35229FEB-D80C-4F5B-9A72-80066473082A}" dt="2024-02-29T01:46:14.404" v="16" actId="1076"/>
          <ac:spMkLst>
            <pc:docMk/>
            <pc:sldMk cId="2068460241" sldId="333"/>
            <ac:spMk id="3" creationId="{8B3656C1-781C-41A7-34E1-1785F2E99CA6}"/>
          </ac:spMkLst>
        </pc:spChg>
      </pc:sldChg>
      <pc:sldChg chg="new del">
        <pc:chgData name="Hagelberg, Mason Scott" userId="S::mason.hagelberg@okstate.edu::17d6292a-0580-4c46-afea-4888614357c9" providerId="AD" clId="Web-{35229FEB-D80C-4F5B-9A72-80066473082A}" dt="2024-02-29T02:40:35.237" v="207"/>
        <pc:sldMkLst>
          <pc:docMk/>
          <pc:sldMk cId="2935722694" sldId="352"/>
        </pc:sldMkLst>
      </pc:sldChg>
      <pc:sldChg chg="addSp delSp modSp add replId">
        <pc:chgData name="Hagelberg, Mason Scott" userId="S::mason.hagelberg@okstate.edu::17d6292a-0580-4c46-afea-4888614357c9" providerId="AD" clId="Web-{35229FEB-D80C-4F5B-9A72-80066473082A}" dt="2024-02-29T02:49:29.552" v="387" actId="20577"/>
        <pc:sldMkLst>
          <pc:docMk/>
          <pc:sldMk cId="2297928007" sldId="353"/>
        </pc:sldMkLst>
        <pc:spChg chg="add mod">
          <ac:chgData name="Hagelberg, Mason Scott" userId="S::mason.hagelberg@okstate.edu::17d6292a-0580-4c46-afea-4888614357c9" providerId="AD" clId="Web-{35229FEB-D80C-4F5B-9A72-80066473082A}" dt="2024-02-29T02:49:29.552" v="387" actId="20577"/>
          <ac:spMkLst>
            <pc:docMk/>
            <pc:sldMk cId="2297928007" sldId="353"/>
            <ac:spMk id="2" creationId="{10263983-16FC-2B0B-51C8-769F05407E1C}"/>
          </ac:spMkLst>
        </pc:spChg>
        <pc:spChg chg="del mod">
          <ac:chgData name="Hagelberg, Mason Scott" userId="S::mason.hagelberg@okstate.edu::17d6292a-0580-4c46-afea-4888614357c9" providerId="AD" clId="Web-{35229FEB-D80C-4F5B-9A72-80066473082A}" dt="2024-02-29T02:40:49.800" v="210"/>
          <ac:spMkLst>
            <pc:docMk/>
            <pc:sldMk cId="2297928007" sldId="353"/>
            <ac:spMk id="5" creationId="{0A1F6031-CED8-0F91-56FA-26012C430C32}"/>
          </ac:spMkLst>
        </pc:spChg>
      </pc:sldChg>
      <pc:sldChg chg="addSp modSp new mod setBg">
        <pc:chgData name="Hagelberg, Mason Scott" userId="S::mason.hagelberg@okstate.edu::17d6292a-0580-4c46-afea-4888614357c9" providerId="AD" clId="Web-{35229FEB-D80C-4F5B-9A72-80066473082A}" dt="2024-02-29T03:03:02.219" v="393"/>
        <pc:sldMkLst>
          <pc:docMk/>
          <pc:sldMk cId="4262476557" sldId="355"/>
        </pc:sldMkLst>
        <pc:picChg chg="add mod">
          <ac:chgData name="Hagelberg, Mason Scott" userId="S::mason.hagelberg@okstate.edu::17d6292a-0580-4c46-afea-4888614357c9" providerId="AD" clId="Web-{35229FEB-D80C-4F5B-9A72-80066473082A}" dt="2024-02-29T03:03:02.219" v="393"/>
          <ac:picMkLst>
            <pc:docMk/>
            <pc:sldMk cId="4262476557" sldId="355"/>
            <ac:picMk id="2" creationId="{02065603-4C1A-D273-52CB-B6AA1C20BDF3}"/>
          </ac:picMkLst>
        </pc:picChg>
      </pc:sldChg>
      <pc:sldChg chg="new del ord">
        <pc:chgData name="Hagelberg, Mason Scott" userId="S::mason.hagelberg@okstate.edu::17d6292a-0580-4c46-afea-4888614357c9" providerId="AD" clId="Web-{35229FEB-D80C-4F5B-9A72-80066473082A}" dt="2024-02-29T03:28:25.488" v="398"/>
        <pc:sldMkLst>
          <pc:docMk/>
          <pc:sldMk cId="3646475825" sldId="356"/>
        </pc:sldMkLst>
      </pc:sldChg>
      <pc:sldChg chg="addSp delSp modSp add replId">
        <pc:chgData name="Hagelberg, Mason Scott" userId="S::mason.hagelberg@okstate.edu::17d6292a-0580-4c46-afea-4888614357c9" providerId="AD" clId="Web-{35229FEB-D80C-4F5B-9A72-80066473082A}" dt="2024-02-29T03:42:47.751" v="620" actId="20577"/>
        <pc:sldMkLst>
          <pc:docMk/>
          <pc:sldMk cId="3989448864" sldId="357"/>
        </pc:sldMkLst>
        <pc:spChg chg="mod">
          <ac:chgData name="Hagelberg, Mason Scott" userId="S::mason.hagelberg@okstate.edu::17d6292a-0580-4c46-afea-4888614357c9" providerId="AD" clId="Web-{35229FEB-D80C-4F5B-9A72-80066473082A}" dt="2024-02-29T03:42:47.751" v="620" actId="20577"/>
          <ac:spMkLst>
            <pc:docMk/>
            <pc:sldMk cId="3989448864" sldId="357"/>
            <ac:spMk id="3" creationId="{8B3656C1-781C-41A7-34E1-1785F2E99CA6}"/>
          </ac:spMkLst>
        </pc:spChg>
        <pc:picChg chg="del">
          <ac:chgData name="Hagelberg, Mason Scott" userId="S::mason.hagelberg@okstate.edu::17d6292a-0580-4c46-afea-4888614357c9" providerId="AD" clId="Web-{35229FEB-D80C-4F5B-9A72-80066473082A}" dt="2024-02-29T03:30:33.758" v="516"/>
          <ac:picMkLst>
            <pc:docMk/>
            <pc:sldMk cId="3989448864" sldId="357"/>
            <ac:picMk id="2" creationId="{ABDC0F7D-203C-663F-21FF-D7CA637DA382}"/>
          </ac:picMkLst>
        </pc:picChg>
        <pc:picChg chg="del">
          <ac:chgData name="Hagelberg, Mason Scott" userId="S::mason.hagelberg@okstate.edu::17d6292a-0580-4c46-afea-4888614357c9" providerId="AD" clId="Web-{35229FEB-D80C-4F5B-9A72-80066473082A}" dt="2024-02-29T03:30:35.367" v="517"/>
          <ac:picMkLst>
            <pc:docMk/>
            <pc:sldMk cId="3989448864" sldId="357"/>
            <ac:picMk id="5" creationId="{737BF52B-4520-0F83-DB95-8D62E2980829}"/>
          </ac:picMkLst>
        </pc:picChg>
        <pc:picChg chg="add mod modCrop">
          <ac:chgData name="Hagelberg, Mason Scott" userId="S::mason.hagelberg@okstate.edu::17d6292a-0580-4c46-afea-4888614357c9" providerId="AD" clId="Web-{35229FEB-D80C-4F5B-9A72-80066473082A}" dt="2024-02-29T03:41:57.796" v="524" actId="1076"/>
          <ac:picMkLst>
            <pc:docMk/>
            <pc:sldMk cId="3989448864" sldId="357"/>
            <ac:picMk id="8" creationId="{94C596F3-59C0-37C9-83DB-05C358AC288A}"/>
          </ac:picMkLst>
        </pc:picChg>
      </pc:sldChg>
    </pc:docChg>
  </pc:docChgLst>
  <pc:docChgLst>
    <pc:chgData name="Swanson, Spencer" userId="S::spswans@okstate.edu::e4dd144f-a698-46a7-b021-2927eec500e5" providerId="AD" clId="Web-{36B60ACA-B6A6-CD32-08CD-EFE5BB61A4BF}"/>
    <pc:docChg chg="modSld">
      <pc:chgData name="Swanson, Spencer" userId="S::spswans@okstate.edu::e4dd144f-a698-46a7-b021-2927eec500e5" providerId="AD" clId="Web-{36B60ACA-B6A6-CD32-08CD-EFE5BB61A4BF}" dt="2024-01-25T18:13:07.614" v="4" actId="20577"/>
      <pc:docMkLst>
        <pc:docMk/>
      </pc:docMkLst>
      <pc:sldChg chg="modSp">
        <pc:chgData name="Swanson, Spencer" userId="S::spswans@okstate.edu::e4dd144f-a698-46a7-b021-2927eec500e5" providerId="AD" clId="Web-{36B60ACA-B6A6-CD32-08CD-EFE5BB61A4BF}" dt="2024-01-25T18:13:07.614" v="4" actId="20577"/>
        <pc:sldMkLst>
          <pc:docMk/>
          <pc:sldMk cId="766385051" sldId="292"/>
        </pc:sldMkLst>
        <pc:spChg chg="mod">
          <ac:chgData name="Swanson, Spencer" userId="S::spswans@okstate.edu::e4dd144f-a698-46a7-b021-2927eec500e5" providerId="AD" clId="Web-{36B60ACA-B6A6-CD32-08CD-EFE5BB61A4BF}" dt="2024-01-25T18:13:07.614" v="4" actId="20577"/>
          <ac:spMkLst>
            <pc:docMk/>
            <pc:sldMk cId="766385051" sldId="292"/>
            <ac:spMk id="3" creationId="{8B3656C1-781C-41A7-34E1-1785F2E99CA6}"/>
          </ac:spMkLst>
        </pc:spChg>
      </pc:sldChg>
    </pc:docChg>
  </pc:docChgLst>
  <pc:docChgLst>
    <pc:chgData name="Hagelberg, Mason Scott" userId="S::mason.hagelberg@okstate.edu::17d6292a-0580-4c46-afea-4888614357c9" providerId="AD" clId="Web-{CE6439F6-50B2-4441-B8B4-F91C039C710C}"/>
    <pc:docChg chg="modSld">
      <pc:chgData name="Hagelberg, Mason Scott" userId="S::mason.hagelberg@okstate.edu::17d6292a-0580-4c46-afea-4888614357c9" providerId="AD" clId="Web-{CE6439F6-50B2-4441-B8B4-F91C039C710C}" dt="2024-02-29T03:57:56.111" v="62"/>
      <pc:docMkLst>
        <pc:docMk/>
      </pc:docMkLst>
      <pc:sldChg chg="delSp modSp">
        <pc:chgData name="Hagelberg, Mason Scott" userId="S::mason.hagelberg@okstate.edu::17d6292a-0580-4c46-afea-4888614357c9" providerId="AD" clId="Web-{CE6439F6-50B2-4441-B8B4-F91C039C710C}" dt="2024-02-29T03:57:56.111" v="62"/>
        <pc:sldMkLst>
          <pc:docMk/>
          <pc:sldMk cId="3130438321" sldId="307"/>
        </pc:sldMkLst>
        <pc:spChg chg="del mod">
          <ac:chgData name="Hagelberg, Mason Scott" userId="S::mason.hagelberg@okstate.edu::17d6292a-0580-4c46-afea-4888614357c9" providerId="AD" clId="Web-{CE6439F6-50B2-4441-B8B4-F91C039C710C}" dt="2024-02-29T03:57:56.111" v="62"/>
          <ac:spMkLst>
            <pc:docMk/>
            <pc:sldMk cId="3130438321" sldId="307"/>
            <ac:spMk id="2" creationId="{7E4FE0E1-1A31-B668-EDEE-DAFC9A5F3849}"/>
          </ac:spMkLst>
        </pc:spChg>
        <pc:spChg chg="mod">
          <ac:chgData name="Hagelberg, Mason Scott" userId="S::mason.hagelberg@okstate.edu::17d6292a-0580-4c46-afea-4888614357c9" providerId="AD" clId="Web-{CE6439F6-50B2-4441-B8B4-F91C039C710C}" dt="2024-02-29T03:57:08.812" v="54" actId="20577"/>
          <ac:spMkLst>
            <pc:docMk/>
            <pc:sldMk cId="3130438321" sldId="307"/>
            <ac:spMk id="10" creationId="{B1DE5957-2D1C-EBD0-B23F-C49632D31F1A}"/>
          </ac:spMkLst>
        </pc:spChg>
        <pc:picChg chg="mod">
          <ac:chgData name="Hagelberg, Mason Scott" userId="S::mason.hagelberg@okstate.edu::17d6292a-0580-4c46-afea-4888614357c9" providerId="AD" clId="Web-{CE6439F6-50B2-4441-B8B4-F91C039C710C}" dt="2024-02-29T03:57:45.782" v="60" actId="14100"/>
          <ac:picMkLst>
            <pc:docMk/>
            <pc:sldMk cId="3130438321" sldId="307"/>
            <ac:picMk id="8" creationId="{F154B4D1-C4C7-1CAB-AC16-15C594082BF7}"/>
          </ac:picMkLst>
        </pc:picChg>
        <pc:picChg chg="mod">
          <ac:chgData name="Hagelberg, Mason Scott" userId="S::mason.hagelberg@okstate.edu::17d6292a-0580-4c46-afea-4888614357c9" providerId="AD" clId="Web-{CE6439F6-50B2-4441-B8B4-F91C039C710C}" dt="2024-02-29T03:57:36.782" v="58" actId="1076"/>
          <ac:picMkLst>
            <pc:docMk/>
            <pc:sldMk cId="3130438321" sldId="307"/>
            <ac:picMk id="9" creationId="{30FAD60D-EFBB-6C22-F7CC-B60662E3374F}"/>
          </ac:picMkLst>
        </pc:picChg>
      </pc:sldChg>
    </pc:docChg>
  </pc:docChgLst>
  <pc:docChgLst>
    <pc:chgData name="Milligan, Drew" userId="S::drew.milligan@okstate.edu::ca259595-d208-4eb4-922f-90c9f3b1afc0" providerId="AD" clId="Web-{D65CB5F4-2D98-4FC0-B950-01873603B9C3}"/>
    <pc:docChg chg="modSld">
      <pc:chgData name="Milligan, Drew" userId="S::drew.milligan@okstate.edu::ca259595-d208-4eb4-922f-90c9f3b1afc0" providerId="AD" clId="Web-{D65CB5F4-2D98-4FC0-B950-01873603B9C3}" dt="2023-08-10T23:26:57.552" v="1" actId="20577"/>
      <pc:docMkLst>
        <pc:docMk/>
      </pc:docMkLst>
      <pc:sldChg chg="modSp">
        <pc:chgData name="Milligan, Drew" userId="S::drew.milligan@okstate.edu::ca259595-d208-4eb4-922f-90c9f3b1afc0" providerId="AD" clId="Web-{D65CB5F4-2D98-4FC0-B950-01873603B9C3}" dt="2023-08-10T23:26:57.552" v="1" actId="20577"/>
        <pc:sldMkLst>
          <pc:docMk/>
          <pc:sldMk cId="472649599" sldId="256"/>
        </pc:sldMkLst>
        <pc:spChg chg="mod">
          <ac:chgData name="Milligan, Drew" userId="S::drew.milligan@okstate.edu::ca259595-d208-4eb4-922f-90c9f3b1afc0" providerId="AD" clId="Web-{D65CB5F4-2D98-4FC0-B950-01873603B9C3}" dt="2023-08-10T23:26:57.552" v="1" actId="20577"/>
          <ac:spMkLst>
            <pc:docMk/>
            <pc:sldMk cId="472649599" sldId="256"/>
            <ac:spMk id="6" creationId="{FF97413B-094E-D1D0-6D5F-DA975FCECCC4}"/>
          </ac:spMkLst>
        </pc:spChg>
      </pc:sldChg>
    </pc:docChg>
  </pc:docChgLst>
  <pc:docChgLst>
    <pc:chgData name="Milligan, Drew" userId="S::drew.milligan@okstate.edu::ca259595-d208-4eb4-922f-90c9f3b1afc0" providerId="AD" clId="Web-{3E1A0EEA-5F2F-42E1-A434-066D41816E30}"/>
    <pc:docChg chg="modSld">
      <pc:chgData name="Milligan, Drew" userId="S::drew.milligan@okstate.edu::ca259595-d208-4eb4-922f-90c9f3b1afc0" providerId="AD" clId="Web-{3E1A0EEA-5F2F-42E1-A434-066D41816E30}" dt="2023-07-26T22:50:20.048" v="237" actId="20577"/>
      <pc:docMkLst>
        <pc:docMk/>
      </pc:docMkLst>
      <pc:sldChg chg="modSp">
        <pc:chgData name="Milligan, Drew" userId="S::drew.milligan@okstate.edu::ca259595-d208-4eb4-922f-90c9f3b1afc0" providerId="AD" clId="Web-{3E1A0EEA-5F2F-42E1-A434-066D41816E30}" dt="2023-07-26T22:43:20.532" v="0" actId="20577"/>
        <pc:sldMkLst>
          <pc:docMk/>
          <pc:sldMk cId="472649599" sldId="256"/>
        </pc:sldMkLst>
        <pc:spChg chg="mod">
          <ac:chgData name="Milligan, Drew" userId="S::drew.milligan@okstate.edu::ca259595-d208-4eb4-922f-90c9f3b1afc0" providerId="AD" clId="Web-{3E1A0EEA-5F2F-42E1-A434-066D41816E30}" dt="2023-07-26T22:43:20.532" v="0" actId="20577"/>
          <ac:spMkLst>
            <pc:docMk/>
            <pc:sldMk cId="472649599" sldId="256"/>
            <ac:spMk id="6" creationId="{FF97413B-094E-D1D0-6D5F-DA975FCECCC4}"/>
          </ac:spMkLst>
        </pc:spChg>
      </pc:sldChg>
      <pc:sldChg chg="modSp">
        <pc:chgData name="Milligan, Drew" userId="S::drew.milligan@okstate.edu::ca259595-d208-4eb4-922f-90c9f3b1afc0" providerId="AD" clId="Web-{3E1A0EEA-5F2F-42E1-A434-066D41816E30}" dt="2023-07-26T22:43:45.643" v="8" actId="20577"/>
        <pc:sldMkLst>
          <pc:docMk/>
          <pc:sldMk cId="2628228781" sldId="268"/>
        </pc:sldMkLst>
        <pc:spChg chg="mod">
          <ac:chgData name="Milligan, Drew" userId="S::drew.milligan@okstate.edu::ca259595-d208-4eb4-922f-90c9f3b1afc0" providerId="AD" clId="Web-{3E1A0EEA-5F2F-42E1-A434-066D41816E30}" dt="2023-07-26T22:43:45.643" v="8" actId="20577"/>
          <ac:spMkLst>
            <pc:docMk/>
            <pc:sldMk cId="2628228781" sldId="268"/>
            <ac:spMk id="9" creationId="{6C8F6D14-B122-DA15-0C4E-F42A9296D865}"/>
          </ac:spMkLst>
        </pc:spChg>
      </pc:sldChg>
      <pc:sldChg chg="modSp">
        <pc:chgData name="Milligan, Drew" userId="S::drew.milligan@okstate.edu::ca259595-d208-4eb4-922f-90c9f3b1afc0" providerId="AD" clId="Web-{3E1A0EEA-5F2F-42E1-A434-066D41816E30}" dt="2023-07-26T22:50:20.048" v="237" actId="20577"/>
        <pc:sldMkLst>
          <pc:docMk/>
          <pc:sldMk cId="3226653862" sldId="272"/>
        </pc:sldMkLst>
        <pc:spChg chg="mod">
          <ac:chgData name="Milligan, Drew" userId="S::drew.milligan@okstate.edu::ca259595-d208-4eb4-922f-90c9f3b1afc0" providerId="AD" clId="Web-{3E1A0EEA-5F2F-42E1-A434-066D41816E30}" dt="2023-07-26T22:50:20.048" v="237" actId="20577"/>
          <ac:spMkLst>
            <pc:docMk/>
            <pc:sldMk cId="3226653862" sldId="272"/>
            <ac:spMk id="9" creationId="{6C8F6D14-B122-DA15-0C4E-F42A9296D865}"/>
          </ac:spMkLst>
        </pc:spChg>
      </pc:sldChg>
    </pc:docChg>
  </pc:docChgLst>
  <pc:docChgLst>
    <pc:chgData name="Davies, Joshua" userId="45a79b8f-ef6a-48d6-9a86-bd4dae024a5b" providerId="ADAL" clId="{09BA4B1D-1A3C-4FA1-9F70-83034D0FE5F3}"/>
    <pc:docChg chg="undo custSel addSld delSld modSld sldOrd">
      <pc:chgData name="Davies, Joshua" userId="45a79b8f-ef6a-48d6-9a86-bd4dae024a5b" providerId="ADAL" clId="{09BA4B1D-1A3C-4FA1-9F70-83034D0FE5F3}" dt="2024-02-01T02:20:40.110" v="2589" actId="1035"/>
      <pc:docMkLst>
        <pc:docMk/>
      </pc:docMkLst>
      <pc:sldChg chg="modSp mod">
        <pc:chgData name="Davies, Joshua" userId="45a79b8f-ef6a-48d6-9a86-bd4dae024a5b" providerId="ADAL" clId="{09BA4B1D-1A3C-4FA1-9F70-83034D0FE5F3}" dt="2024-02-01T01:26:48.174" v="2352" actId="1076"/>
        <pc:sldMkLst>
          <pc:docMk/>
          <pc:sldMk cId="472649599" sldId="256"/>
        </pc:sldMkLst>
        <pc:picChg chg="mod">
          <ac:chgData name="Davies, Joshua" userId="45a79b8f-ef6a-48d6-9a86-bd4dae024a5b" providerId="ADAL" clId="{09BA4B1D-1A3C-4FA1-9F70-83034D0FE5F3}" dt="2024-02-01T01:26:48.174" v="2352" actId="1076"/>
          <ac:picMkLst>
            <pc:docMk/>
            <pc:sldMk cId="472649599" sldId="256"/>
            <ac:picMk id="9" creationId="{37474D65-F73F-2EA5-6275-15D66662B5FE}"/>
          </ac:picMkLst>
        </pc:picChg>
      </pc:sldChg>
      <pc:sldChg chg="modSp mod">
        <pc:chgData name="Davies, Joshua" userId="45a79b8f-ef6a-48d6-9a86-bd4dae024a5b" providerId="ADAL" clId="{09BA4B1D-1A3C-4FA1-9F70-83034D0FE5F3}" dt="2024-01-31T21:05:20.147" v="1023" actId="20577"/>
        <pc:sldMkLst>
          <pc:docMk/>
          <pc:sldMk cId="2264923553" sldId="276"/>
        </pc:sldMkLst>
        <pc:spChg chg="mod">
          <ac:chgData name="Davies, Joshua" userId="45a79b8f-ef6a-48d6-9a86-bd4dae024a5b" providerId="ADAL" clId="{09BA4B1D-1A3C-4FA1-9F70-83034D0FE5F3}" dt="2024-01-31T21:05:20.147" v="1023" actId="20577"/>
          <ac:spMkLst>
            <pc:docMk/>
            <pc:sldMk cId="2264923553" sldId="276"/>
            <ac:spMk id="9" creationId="{6C8F6D14-B122-DA15-0C4E-F42A9296D865}"/>
          </ac:spMkLst>
        </pc:spChg>
      </pc:sldChg>
      <pc:sldChg chg="modSp mod">
        <pc:chgData name="Davies, Joshua" userId="45a79b8f-ef6a-48d6-9a86-bd4dae024a5b" providerId="ADAL" clId="{09BA4B1D-1A3C-4FA1-9F70-83034D0FE5F3}" dt="2024-01-30T19:45:54.659" v="11" actId="20577"/>
        <pc:sldMkLst>
          <pc:docMk/>
          <pc:sldMk cId="1447809778" sldId="278"/>
        </pc:sldMkLst>
        <pc:spChg chg="mod">
          <ac:chgData name="Davies, Joshua" userId="45a79b8f-ef6a-48d6-9a86-bd4dae024a5b" providerId="ADAL" clId="{09BA4B1D-1A3C-4FA1-9F70-83034D0FE5F3}" dt="2024-01-30T19:45:54.659" v="11" actId="20577"/>
          <ac:spMkLst>
            <pc:docMk/>
            <pc:sldMk cId="1447809778" sldId="278"/>
            <ac:spMk id="3" creationId="{5503E117-E312-0D11-93D0-E375562C3A9A}"/>
          </ac:spMkLst>
        </pc:spChg>
      </pc:sldChg>
      <pc:sldChg chg="modSp mod">
        <pc:chgData name="Davies, Joshua" userId="45a79b8f-ef6a-48d6-9a86-bd4dae024a5b" providerId="ADAL" clId="{09BA4B1D-1A3C-4FA1-9F70-83034D0FE5F3}" dt="2024-01-31T17:39:19.107" v="500" actId="20577"/>
        <pc:sldMkLst>
          <pc:docMk/>
          <pc:sldMk cId="551003447" sldId="279"/>
        </pc:sldMkLst>
        <pc:spChg chg="mod">
          <ac:chgData name="Davies, Joshua" userId="45a79b8f-ef6a-48d6-9a86-bd4dae024a5b" providerId="ADAL" clId="{09BA4B1D-1A3C-4FA1-9F70-83034D0FE5F3}" dt="2024-01-31T17:39:19.107" v="500" actId="20577"/>
          <ac:spMkLst>
            <pc:docMk/>
            <pc:sldMk cId="551003447" sldId="279"/>
            <ac:spMk id="9" creationId="{EA201258-0509-9AE4-5513-B477F387263F}"/>
          </ac:spMkLst>
        </pc:spChg>
      </pc:sldChg>
      <pc:sldChg chg="modSp mod">
        <pc:chgData name="Davies, Joshua" userId="45a79b8f-ef6a-48d6-9a86-bd4dae024a5b" providerId="ADAL" clId="{09BA4B1D-1A3C-4FA1-9F70-83034D0FE5F3}" dt="2024-02-01T00:31:22.440" v="2169" actId="20577"/>
        <pc:sldMkLst>
          <pc:docMk/>
          <pc:sldMk cId="924777755" sldId="280"/>
        </pc:sldMkLst>
        <pc:spChg chg="mod">
          <ac:chgData name="Davies, Joshua" userId="45a79b8f-ef6a-48d6-9a86-bd4dae024a5b" providerId="ADAL" clId="{09BA4B1D-1A3C-4FA1-9F70-83034D0FE5F3}" dt="2024-02-01T00:31:22.440" v="2169" actId="20577"/>
          <ac:spMkLst>
            <pc:docMk/>
            <pc:sldMk cId="924777755" sldId="280"/>
            <ac:spMk id="3" creationId="{47F490EA-37C8-0FF2-9F80-705C1F7371AE}"/>
          </ac:spMkLst>
        </pc:spChg>
      </pc:sldChg>
      <pc:sldChg chg="modSp mod">
        <pc:chgData name="Davies, Joshua" userId="45a79b8f-ef6a-48d6-9a86-bd4dae024a5b" providerId="ADAL" clId="{09BA4B1D-1A3C-4FA1-9F70-83034D0FE5F3}" dt="2024-01-31T22:52:26.454" v="1868" actId="20577"/>
        <pc:sldMkLst>
          <pc:docMk/>
          <pc:sldMk cId="3521285596" sldId="282"/>
        </pc:sldMkLst>
        <pc:spChg chg="mod">
          <ac:chgData name="Davies, Joshua" userId="45a79b8f-ef6a-48d6-9a86-bd4dae024a5b" providerId="ADAL" clId="{09BA4B1D-1A3C-4FA1-9F70-83034D0FE5F3}" dt="2024-01-31T22:52:26.454" v="1868" actId="20577"/>
          <ac:spMkLst>
            <pc:docMk/>
            <pc:sldMk cId="3521285596" sldId="282"/>
            <ac:spMk id="9" creationId="{923C342E-C6AA-16BA-D27E-711FDBF4481E}"/>
          </ac:spMkLst>
        </pc:spChg>
      </pc:sldChg>
      <pc:sldChg chg="addSp delSp modSp mod">
        <pc:chgData name="Davies, Joshua" userId="45a79b8f-ef6a-48d6-9a86-bd4dae024a5b" providerId="ADAL" clId="{09BA4B1D-1A3C-4FA1-9F70-83034D0FE5F3}" dt="2024-01-31T22:53:57.470" v="1871" actId="1076"/>
        <pc:sldMkLst>
          <pc:docMk/>
          <pc:sldMk cId="2909307015" sldId="285"/>
        </pc:sldMkLst>
        <pc:spChg chg="mod">
          <ac:chgData name="Davies, Joshua" userId="45a79b8f-ef6a-48d6-9a86-bd4dae024a5b" providerId="ADAL" clId="{09BA4B1D-1A3C-4FA1-9F70-83034D0FE5F3}" dt="2024-01-31T21:58:15.152" v="1682" actId="1035"/>
          <ac:spMkLst>
            <pc:docMk/>
            <pc:sldMk cId="2909307015" sldId="285"/>
            <ac:spMk id="4" creationId="{DCC31B31-40DF-0CE5-C56B-83A266210969}"/>
          </ac:spMkLst>
        </pc:spChg>
        <pc:spChg chg="del">
          <ac:chgData name="Davies, Joshua" userId="45a79b8f-ef6a-48d6-9a86-bd4dae024a5b" providerId="ADAL" clId="{09BA4B1D-1A3C-4FA1-9F70-83034D0FE5F3}" dt="2024-01-30T19:47:40.402" v="12" actId="478"/>
          <ac:spMkLst>
            <pc:docMk/>
            <pc:sldMk cId="2909307015" sldId="285"/>
            <ac:spMk id="9" creationId="{AD926DDF-032D-3353-2CB9-DD054657643A}"/>
          </ac:spMkLst>
        </pc:spChg>
        <pc:picChg chg="add del mod">
          <ac:chgData name="Davies, Joshua" userId="45a79b8f-ef6a-48d6-9a86-bd4dae024a5b" providerId="ADAL" clId="{09BA4B1D-1A3C-4FA1-9F70-83034D0FE5F3}" dt="2024-01-30T19:48:04.720" v="18" actId="478"/>
          <ac:picMkLst>
            <pc:docMk/>
            <pc:sldMk cId="2909307015" sldId="285"/>
            <ac:picMk id="3" creationId="{08D03E64-7AE2-56B9-CFBA-DBDF08D6D5D9}"/>
          </ac:picMkLst>
        </pc:picChg>
        <pc:picChg chg="add del mod">
          <ac:chgData name="Davies, Joshua" userId="45a79b8f-ef6a-48d6-9a86-bd4dae024a5b" providerId="ADAL" clId="{09BA4B1D-1A3C-4FA1-9F70-83034D0FE5F3}" dt="2024-01-31T21:49:43.076" v="1627" actId="478"/>
          <ac:picMkLst>
            <pc:docMk/>
            <pc:sldMk cId="2909307015" sldId="285"/>
            <ac:picMk id="3" creationId="{596E31E5-3FF8-D02C-14BD-9D2B392A3B6B}"/>
          </ac:picMkLst>
        </pc:picChg>
        <pc:picChg chg="del">
          <ac:chgData name="Davies, Joshua" userId="45a79b8f-ef6a-48d6-9a86-bd4dae024a5b" providerId="ADAL" clId="{09BA4B1D-1A3C-4FA1-9F70-83034D0FE5F3}" dt="2024-01-31T21:58:49.059" v="1685" actId="478"/>
          <ac:picMkLst>
            <pc:docMk/>
            <pc:sldMk cId="2909307015" sldId="285"/>
            <ac:picMk id="6" creationId="{9EB62BD2-FA51-A935-33A7-C7EE2081949C}"/>
          </ac:picMkLst>
        </pc:picChg>
        <pc:picChg chg="add del mod">
          <ac:chgData name="Davies, Joshua" userId="45a79b8f-ef6a-48d6-9a86-bd4dae024a5b" providerId="ADAL" clId="{09BA4B1D-1A3C-4FA1-9F70-83034D0FE5F3}" dt="2024-01-30T20:19:13.485" v="37" actId="478"/>
          <ac:picMkLst>
            <pc:docMk/>
            <pc:sldMk cId="2909307015" sldId="285"/>
            <ac:picMk id="7" creationId="{38C02D92-FB55-24CD-BD8F-949C1A4F1B28}"/>
          </ac:picMkLst>
        </pc:picChg>
        <pc:picChg chg="add del mod">
          <ac:chgData name="Davies, Joshua" userId="45a79b8f-ef6a-48d6-9a86-bd4dae024a5b" providerId="ADAL" clId="{09BA4B1D-1A3C-4FA1-9F70-83034D0FE5F3}" dt="2024-01-31T21:49:43.076" v="1627" actId="478"/>
          <ac:picMkLst>
            <pc:docMk/>
            <pc:sldMk cId="2909307015" sldId="285"/>
            <ac:picMk id="7" creationId="{F0B54ED5-24CA-A46B-23D9-5656C2E13DF8}"/>
          </ac:picMkLst>
        </pc:picChg>
        <pc:picChg chg="add del mod">
          <ac:chgData name="Davies, Joshua" userId="45a79b8f-ef6a-48d6-9a86-bd4dae024a5b" providerId="ADAL" clId="{09BA4B1D-1A3C-4FA1-9F70-83034D0FE5F3}" dt="2024-01-31T21:49:52.069" v="1631" actId="478"/>
          <ac:picMkLst>
            <pc:docMk/>
            <pc:sldMk cId="2909307015" sldId="285"/>
            <ac:picMk id="9" creationId="{A57A45DE-E31D-B525-3E5C-661202697218}"/>
          </ac:picMkLst>
        </pc:picChg>
        <pc:picChg chg="add del mod">
          <ac:chgData name="Davies, Joshua" userId="45a79b8f-ef6a-48d6-9a86-bd4dae024a5b" providerId="ADAL" clId="{09BA4B1D-1A3C-4FA1-9F70-83034D0FE5F3}" dt="2024-01-30T20:19:32.890" v="39" actId="478"/>
          <ac:picMkLst>
            <pc:docMk/>
            <pc:sldMk cId="2909307015" sldId="285"/>
            <ac:picMk id="10" creationId="{B8FD6998-41DD-5576-D3AB-2D70C6C5A69D}"/>
          </ac:picMkLst>
        </pc:picChg>
        <pc:picChg chg="add del mod">
          <ac:chgData name="Davies, Joshua" userId="45a79b8f-ef6a-48d6-9a86-bd4dae024a5b" providerId="ADAL" clId="{09BA4B1D-1A3C-4FA1-9F70-83034D0FE5F3}" dt="2024-01-31T21:51:02.563" v="1652" actId="478"/>
          <ac:picMkLst>
            <pc:docMk/>
            <pc:sldMk cId="2909307015" sldId="285"/>
            <ac:picMk id="11" creationId="{B3CCD1ED-CA46-1C2E-AB0C-E43895905825}"/>
          </ac:picMkLst>
        </pc:picChg>
        <pc:picChg chg="add del mod">
          <ac:chgData name="Davies, Joshua" userId="45a79b8f-ef6a-48d6-9a86-bd4dae024a5b" providerId="ADAL" clId="{09BA4B1D-1A3C-4FA1-9F70-83034D0FE5F3}" dt="2024-01-30T20:20:13.641" v="92" actId="478"/>
          <ac:picMkLst>
            <pc:docMk/>
            <pc:sldMk cId="2909307015" sldId="285"/>
            <ac:picMk id="12" creationId="{862899B6-707D-2872-D6C8-026BF11EE2C7}"/>
          </ac:picMkLst>
        </pc:picChg>
        <pc:picChg chg="add mod modCrop">
          <ac:chgData name="Davies, Joshua" userId="45a79b8f-ef6a-48d6-9a86-bd4dae024a5b" providerId="ADAL" clId="{09BA4B1D-1A3C-4FA1-9F70-83034D0FE5F3}" dt="2024-01-31T22:53:57.470" v="1871" actId="1076"/>
          <ac:picMkLst>
            <pc:docMk/>
            <pc:sldMk cId="2909307015" sldId="285"/>
            <ac:picMk id="13" creationId="{C27D3FBE-523A-4A2C-E471-4C267AA52CF3}"/>
          </ac:picMkLst>
        </pc:picChg>
      </pc:sldChg>
      <pc:sldChg chg="addSp delSp modSp mod setBg">
        <pc:chgData name="Davies, Joshua" userId="45a79b8f-ef6a-48d6-9a86-bd4dae024a5b" providerId="ADAL" clId="{09BA4B1D-1A3C-4FA1-9F70-83034D0FE5F3}" dt="2024-02-01T02:20:40.110" v="2589" actId="1035"/>
        <pc:sldMkLst>
          <pc:docMk/>
          <pc:sldMk cId="2647797807" sldId="287"/>
        </pc:sldMkLst>
        <pc:spChg chg="add del mod">
          <ac:chgData name="Davies, Joshua" userId="45a79b8f-ef6a-48d6-9a86-bd4dae024a5b" providerId="ADAL" clId="{09BA4B1D-1A3C-4FA1-9F70-83034D0FE5F3}" dt="2024-02-01T01:44:43.053" v="2393" actId="478"/>
          <ac:spMkLst>
            <pc:docMk/>
            <pc:sldMk cId="2647797807" sldId="287"/>
            <ac:spMk id="3" creationId="{F21FE041-9FB7-1BF9-4BB3-7F911091F625}"/>
          </ac:spMkLst>
        </pc:spChg>
        <pc:spChg chg="mod">
          <ac:chgData name="Davies, Joshua" userId="45a79b8f-ef6a-48d6-9a86-bd4dae024a5b" providerId="ADAL" clId="{09BA4B1D-1A3C-4FA1-9F70-83034D0FE5F3}" dt="2024-02-01T02:20:40.110" v="2589" actId="1035"/>
          <ac:spMkLst>
            <pc:docMk/>
            <pc:sldMk cId="2647797807" sldId="287"/>
            <ac:spMk id="4" creationId="{A46086FB-4ED0-9242-827F-BF30AE77EB85}"/>
          </ac:spMkLst>
        </pc:spChg>
        <pc:spChg chg="mod">
          <ac:chgData name="Davies, Joshua" userId="45a79b8f-ef6a-48d6-9a86-bd4dae024a5b" providerId="ADAL" clId="{09BA4B1D-1A3C-4FA1-9F70-83034D0FE5F3}" dt="2024-01-30T21:33:41.438" v="474" actId="20577"/>
          <ac:spMkLst>
            <pc:docMk/>
            <pc:sldMk cId="2647797807" sldId="287"/>
            <ac:spMk id="9" creationId="{BC3860D3-0D6F-014F-8246-297A8943802F}"/>
          </ac:spMkLst>
        </pc:spChg>
        <pc:grpChg chg="add del">
          <ac:chgData name="Davies, Joshua" userId="45a79b8f-ef6a-48d6-9a86-bd4dae024a5b" providerId="ADAL" clId="{09BA4B1D-1A3C-4FA1-9F70-83034D0FE5F3}" dt="2024-02-01T02:18:51.595" v="2539" actId="26606"/>
          <ac:grpSpMkLst>
            <pc:docMk/>
            <pc:sldMk cId="2647797807" sldId="287"/>
            <ac:grpSpMk id="12" creationId="{56C5F458-F0B9-4584-B7A3-BA39F9E9FC93}"/>
          </ac:grpSpMkLst>
        </pc:grpChg>
        <pc:graphicFrameChg chg="add mod">
          <ac:chgData name="Davies, Joshua" userId="45a79b8f-ef6a-48d6-9a86-bd4dae024a5b" providerId="ADAL" clId="{09BA4B1D-1A3C-4FA1-9F70-83034D0FE5F3}" dt="2024-02-01T02:18:26.129" v="2536"/>
          <ac:graphicFrameMkLst>
            <pc:docMk/>
            <pc:sldMk cId="2647797807" sldId="287"/>
            <ac:graphicFrameMk id="5" creationId="{5DAD3A46-BB69-F2EF-8BFF-3D1B929783AA}"/>
          </ac:graphicFrameMkLst>
        </pc:graphicFrameChg>
        <pc:graphicFrameChg chg="add mod">
          <ac:chgData name="Davies, Joshua" userId="45a79b8f-ef6a-48d6-9a86-bd4dae024a5b" providerId="ADAL" clId="{09BA4B1D-1A3C-4FA1-9F70-83034D0FE5F3}" dt="2024-02-01T02:19:54.948" v="2541"/>
          <ac:graphicFrameMkLst>
            <pc:docMk/>
            <pc:sldMk cId="2647797807" sldId="287"/>
            <ac:graphicFrameMk id="8" creationId="{F22D2806-119C-AFBB-ED2B-698D5A6295F9}"/>
          </ac:graphicFrameMkLst>
        </pc:graphicFrameChg>
        <pc:picChg chg="mod ord">
          <ac:chgData name="Davies, Joshua" userId="45a79b8f-ef6a-48d6-9a86-bd4dae024a5b" providerId="ADAL" clId="{09BA4B1D-1A3C-4FA1-9F70-83034D0FE5F3}" dt="2024-02-01T02:18:51.595" v="2539" actId="26606"/>
          <ac:picMkLst>
            <pc:docMk/>
            <pc:sldMk cId="2647797807" sldId="287"/>
            <ac:picMk id="6" creationId="{EEAC86E9-2F98-CF40-715F-1A6546C4B01F}"/>
          </ac:picMkLst>
        </pc:picChg>
        <pc:picChg chg="add del mod">
          <ac:chgData name="Davies, Joshua" userId="45a79b8f-ef6a-48d6-9a86-bd4dae024a5b" providerId="ADAL" clId="{09BA4B1D-1A3C-4FA1-9F70-83034D0FE5F3}" dt="2024-02-01T02:19:07.854" v="2540" actId="478"/>
          <ac:picMkLst>
            <pc:docMk/>
            <pc:sldMk cId="2647797807" sldId="287"/>
            <ac:picMk id="7" creationId="{CC57D2DB-2407-19D8-58F0-91B08A1FD38E}"/>
          </ac:picMkLst>
        </pc:picChg>
        <pc:picChg chg="add mod">
          <ac:chgData name="Davies, Joshua" userId="45a79b8f-ef6a-48d6-9a86-bd4dae024a5b" providerId="ADAL" clId="{09BA4B1D-1A3C-4FA1-9F70-83034D0FE5F3}" dt="2024-02-01T02:20:29.446" v="2560" actId="1076"/>
          <ac:picMkLst>
            <pc:docMk/>
            <pc:sldMk cId="2647797807" sldId="287"/>
            <ac:picMk id="10" creationId="{EC291A13-94A6-9D27-2959-18D5D72FDB6B}"/>
          </ac:picMkLst>
        </pc:picChg>
      </pc:sldChg>
      <pc:sldChg chg="addSp delSp modSp mod">
        <pc:chgData name="Davies, Joshua" userId="45a79b8f-ef6a-48d6-9a86-bd4dae024a5b" providerId="ADAL" clId="{09BA4B1D-1A3C-4FA1-9F70-83034D0FE5F3}" dt="2024-02-01T01:07:26.979" v="2302" actId="20577"/>
        <pc:sldMkLst>
          <pc:docMk/>
          <pc:sldMk cId="188830791" sldId="288"/>
        </pc:sldMkLst>
        <pc:spChg chg="add mod">
          <ac:chgData name="Davies, Joshua" userId="45a79b8f-ef6a-48d6-9a86-bd4dae024a5b" providerId="ADAL" clId="{09BA4B1D-1A3C-4FA1-9F70-83034D0FE5F3}" dt="2024-02-01T01:07:26.979" v="2302" actId="20577"/>
          <ac:spMkLst>
            <pc:docMk/>
            <pc:sldMk cId="188830791" sldId="288"/>
            <ac:spMk id="2" creationId="{6B7A7466-E5D5-A6CF-F208-6579A349FAEF}"/>
          </ac:spMkLst>
        </pc:spChg>
        <pc:spChg chg="del mod">
          <ac:chgData name="Davies, Joshua" userId="45a79b8f-ef6a-48d6-9a86-bd4dae024a5b" providerId="ADAL" clId="{09BA4B1D-1A3C-4FA1-9F70-83034D0FE5F3}" dt="2024-02-01T01:03:02.481" v="2191" actId="478"/>
          <ac:spMkLst>
            <pc:docMk/>
            <pc:sldMk cId="188830791" sldId="288"/>
            <ac:spMk id="9" creationId="{AF3C7629-D622-433F-9399-45AFC777257C}"/>
          </ac:spMkLst>
        </pc:spChg>
      </pc:sldChg>
      <pc:sldChg chg="modSp mod">
        <pc:chgData name="Davies, Joshua" userId="45a79b8f-ef6a-48d6-9a86-bd4dae024a5b" providerId="ADAL" clId="{09BA4B1D-1A3C-4FA1-9F70-83034D0FE5F3}" dt="2024-01-31T22:50:40.376" v="1809" actId="313"/>
        <pc:sldMkLst>
          <pc:docMk/>
          <pc:sldMk cId="2211220967" sldId="289"/>
        </pc:sldMkLst>
        <pc:spChg chg="mod">
          <ac:chgData name="Davies, Joshua" userId="45a79b8f-ef6a-48d6-9a86-bd4dae024a5b" providerId="ADAL" clId="{09BA4B1D-1A3C-4FA1-9F70-83034D0FE5F3}" dt="2024-01-31T22:50:40.376" v="1809" actId="313"/>
          <ac:spMkLst>
            <pc:docMk/>
            <pc:sldMk cId="2211220967" sldId="289"/>
            <ac:spMk id="3" creationId="{DF27E9FE-2FC5-533F-29C7-A80BEB1F2E25}"/>
          </ac:spMkLst>
        </pc:spChg>
      </pc:sldChg>
      <pc:sldChg chg="ord">
        <pc:chgData name="Davies, Joshua" userId="45a79b8f-ef6a-48d6-9a86-bd4dae024a5b" providerId="ADAL" clId="{09BA4B1D-1A3C-4FA1-9F70-83034D0FE5F3}" dt="2024-01-31T22:52:14.162" v="1837"/>
        <pc:sldMkLst>
          <pc:docMk/>
          <pc:sldMk cId="766385051" sldId="292"/>
        </pc:sldMkLst>
      </pc:sldChg>
      <pc:sldChg chg="addSp delSp modSp add mod">
        <pc:chgData name="Davies, Joshua" userId="45a79b8f-ef6a-48d6-9a86-bd4dae024a5b" providerId="ADAL" clId="{09BA4B1D-1A3C-4FA1-9F70-83034D0FE5F3}" dt="2024-01-31T22:51:03.499" v="1820" actId="6549"/>
        <pc:sldMkLst>
          <pc:docMk/>
          <pc:sldMk cId="1851155384" sldId="295"/>
        </pc:sldMkLst>
        <pc:spChg chg="del mod">
          <ac:chgData name="Davies, Joshua" userId="45a79b8f-ef6a-48d6-9a86-bd4dae024a5b" providerId="ADAL" clId="{09BA4B1D-1A3C-4FA1-9F70-83034D0FE5F3}" dt="2024-01-30T20:53:10.845" v="455" actId="478"/>
          <ac:spMkLst>
            <pc:docMk/>
            <pc:sldMk cId="1851155384" sldId="295"/>
            <ac:spMk id="3" creationId="{DF27E9FE-2FC5-533F-29C7-A80BEB1F2E25}"/>
          </ac:spMkLst>
        </pc:spChg>
        <pc:spChg chg="mod">
          <ac:chgData name="Davies, Joshua" userId="45a79b8f-ef6a-48d6-9a86-bd4dae024a5b" providerId="ADAL" clId="{09BA4B1D-1A3C-4FA1-9F70-83034D0FE5F3}" dt="2024-01-31T22:51:03.499" v="1820" actId="6549"/>
          <ac:spMkLst>
            <pc:docMk/>
            <pc:sldMk cId="1851155384" sldId="295"/>
            <ac:spMk id="4" creationId="{537F3982-1BDB-F9B7-30C1-08FF430895E8}"/>
          </ac:spMkLst>
        </pc:spChg>
        <pc:spChg chg="add del mod">
          <ac:chgData name="Davies, Joshua" userId="45a79b8f-ef6a-48d6-9a86-bd4dae024a5b" providerId="ADAL" clId="{09BA4B1D-1A3C-4FA1-9F70-83034D0FE5F3}" dt="2024-01-31T18:46:30.876" v="502" actId="478"/>
          <ac:spMkLst>
            <pc:docMk/>
            <pc:sldMk cId="1851155384" sldId="295"/>
            <ac:spMk id="7" creationId="{D2F5ABD9-C21C-ED65-5A33-B71200452DE5}"/>
          </ac:spMkLst>
        </pc:spChg>
        <pc:spChg chg="add mod">
          <ac:chgData name="Davies, Joshua" userId="45a79b8f-ef6a-48d6-9a86-bd4dae024a5b" providerId="ADAL" clId="{09BA4B1D-1A3C-4FA1-9F70-83034D0FE5F3}" dt="2024-01-31T21:27:50.530" v="1380" actId="20577"/>
          <ac:spMkLst>
            <pc:docMk/>
            <pc:sldMk cId="1851155384" sldId="295"/>
            <ac:spMk id="8" creationId="{5707C4D4-B04C-6EDF-CB9A-E7D0BE99854A}"/>
          </ac:spMkLst>
        </pc:spChg>
        <pc:graphicFrameChg chg="add mod">
          <ac:chgData name="Davies, Joshua" userId="45a79b8f-ef6a-48d6-9a86-bd4dae024a5b" providerId="ADAL" clId="{09BA4B1D-1A3C-4FA1-9F70-83034D0FE5F3}" dt="2024-01-31T19:34:52.540" v="866"/>
          <ac:graphicFrameMkLst>
            <pc:docMk/>
            <pc:sldMk cId="1851155384" sldId="295"/>
            <ac:graphicFrameMk id="2" creationId="{745085A9-EBAA-E1EB-4794-DD775D98C2BD}"/>
          </ac:graphicFrameMkLst>
        </pc:graphicFrameChg>
        <pc:picChg chg="add del mod">
          <ac:chgData name="Davies, Joshua" userId="45a79b8f-ef6a-48d6-9a86-bd4dae024a5b" providerId="ADAL" clId="{09BA4B1D-1A3C-4FA1-9F70-83034D0FE5F3}" dt="2024-01-31T21:09:18.835" v="1138" actId="478"/>
          <ac:picMkLst>
            <pc:docMk/>
            <pc:sldMk cId="1851155384" sldId="295"/>
            <ac:picMk id="3" creationId="{2698C251-F74C-75A3-042E-ABE3494CC57A}"/>
          </ac:picMkLst>
        </pc:picChg>
        <pc:picChg chg="add del mod">
          <ac:chgData name="Davies, Joshua" userId="45a79b8f-ef6a-48d6-9a86-bd4dae024a5b" providerId="ADAL" clId="{09BA4B1D-1A3C-4FA1-9F70-83034D0FE5F3}" dt="2024-01-31T18:46:28.576" v="501" actId="478"/>
          <ac:picMkLst>
            <pc:docMk/>
            <pc:sldMk cId="1851155384" sldId="295"/>
            <ac:picMk id="5" creationId="{6E33108A-A636-B997-BBDF-784103260C34}"/>
          </ac:picMkLst>
        </pc:picChg>
        <pc:picChg chg="add del mod">
          <ac:chgData name="Davies, Joshua" userId="45a79b8f-ef6a-48d6-9a86-bd4dae024a5b" providerId="ADAL" clId="{09BA4B1D-1A3C-4FA1-9F70-83034D0FE5F3}" dt="2024-01-31T21:18:12.822" v="1165" actId="478"/>
          <ac:picMkLst>
            <pc:docMk/>
            <pc:sldMk cId="1851155384" sldId="295"/>
            <ac:picMk id="9" creationId="{98037F71-89C7-1E88-25B5-21BC736B1902}"/>
          </ac:picMkLst>
        </pc:picChg>
        <pc:picChg chg="add del mod">
          <ac:chgData name="Davies, Joshua" userId="45a79b8f-ef6a-48d6-9a86-bd4dae024a5b" providerId="ADAL" clId="{09BA4B1D-1A3C-4FA1-9F70-83034D0FE5F3}" dt="2024-01-31T21:20:48.769" v="1178" actId="478"/>
          <ac:picMkLst>
            <pc:docMk/>
            <pc:sldMk cId="1851155384" sldId="295"/>
            <ac:picMk id="10" creationId="{43E8C07C-09AD-7567-4459-E071AE4A4E8E}"/>
          </ac:picMkLst>
        </pc:picChg>
        <pc:picChg chg="add mod">
          <ac:chgData name="Davies, Joshua" userId="45a79b8f-ef6a-48d6-9a86-bd4dae024a5b" providerId="ADAL" clId="{09BA4B1D-1A3C-4FA1-9F70-83034D0FE5F3}" dt="2024-01-31T21:20:58.760" v="1180" actId="1076"/>
          <ac:picMkLst>
            <pc:docMk/>
            <pc:sldMk cId="1851155384" sldId="295"/>
            <ac:picMk id="11" creationId="{1D2A6BE2-E602-400C-588A-B9489BF60032}"/>
          </ac:picMkLst>
        </pc:picChg>
      </pc:sldChg>
      <pc:sldChg chg="addSp delSp modSp add del mod">
        <pc:chgData name="Davies, Joshua" userId="45a79b8f-ef6a-48d6-9a86-bd4dae024a5b" providerId="ADAL" clId="{09BA4B1D-1A3C-4FA1-9F70-83034D0FE5F3}" dt="2024-01-30T20:49:20.161" v="367" actId="47"/>
        <pc:sldMkLst>
          <pc:docMk/>
          <pc:sldMk cId="3341866367" sldId="295"/>
        </pc:sldMkLst>
        <pc:spChg chg="del mod">
          <ac:chgData name="Davies, Joshua" userId="45a79b8f-ef6a-48d6-9a86-bd4dae024a5b" providerId="ADAL" clId="{09BA4B1D-1A3C-4FA1-9F70-83034D0FE5F3}" dt="2024-01-30T20:40:25.783" v="96"/>
          <ac:spMkLst>
            <pc:docMk/>
            <pc:sldMk cId="3341866367" sldId="295"/>
            <ac:spMk id="3" creationId="{DF27E9FE-2FC5-533F-29C7-A80BEB1F2E25}"/>
          </ac:spMkLst>
        </pc:spChg>
        <pc:picChg chg="add del mod">
          <ac:chgData name="Davies, Joshua" userId="45a79b8f-ef6a-48d6-9a86-bd4dae024a5b" providerId="ADAL" clId="{09BA4B1D-1A3C-4FA1-9F70-83034D0FE5F3}" dt="2024-01-30T20:42:01.909" v="104" actId="478"/>
          <ac:picMkLst>
            <pc:docMk/>
            <pc:sldMk cId="3341866367" sldId="295"/>
            <ac:picMk id="5" creationId="{243B5F2B-304F-5CBA-49C8-CEFEA8355CC7}"/>
          </ac:picMkLst>
        </pc:picChg>
      </pc:sldChg>
      <pc:sldChg chg="addSp delSp modSp add mod">
        <pc:chgData name="Davies, Joshua" userId="45a79b8f-ef6a-48d6-9a86-bd4dae024a5b" providerId="ADAL" clId="{09BA4B1D-1A3C-4FA1-9F70-83034D0FE5F3}" dt="2024-01-31T22:50:54.193" v="1811" actId="20577"/>
        <pc:sldMkLst>
          <pc:docMk/>
          <pc:sldMk cId="1983378877" sldId="304"/>
        </pc:sldMkLst>
        <pc:spChg chg="mod">
          <ac:chgData name="Davies, Joshua" userId="45a79b8f-ef6a-48d6-9a86-bd4dae024a5b" providerId="ADAL" clId="{09BA4B1D-1A3C-4FA1-9F70-83034D0FE5F3}" dt="2024-01-31T22:50:54.193" v="1811" actId="20577"/>
          <ac:spMkLst>
            <pc:docMk/>
            <pc:sldMk cId="1983378877" sldId="304"/>
            <ac:spMk id="4" creationId="{537F3982-1BDB-F9B7-30C1-08FF430895E8}"/>
          </ac:spMkLst>
        </pc:spChg>
        <pc:spChg chg="mod">
          <ac:chgData name="Davies, Joshua" userId="45a79b8f-ef6a-48d6-9a86-bd4dae024a5b" providerId="ADAL" clId="{09BA4B1D-1A3C-4FA1-9F70-83034D0FE5F3}" dt="2024-01-31T21:26:21.923" v="1355" actId="20577"/>
          <ac:spMkLst>
            <pc:docMk/>
            <pc:sldMk cId="1983378877" sldId="304"/>
            <ac:spMk id="8" creationId="{5707C4D4-B04C-6EDF-CB9A-E7D0BE99854A}"/>
          </ac:spMkLst>
        </pc:spChg>
        <pc:picChg chg="add mod">
          <ac:chgData name="Davies, Joshua" userId="45a79b8f-ef6a-48d6-9a86-bd4dae024a5b" providerId="ADAL" clId="{09BA4B1D-1A3C-4FA1-9F70-83034D0FE5F3}" dt="2024-01-31T21:24:44.064" v="1227" actId="1036"/>
          <ac:picMkLst>
            <pc:docMk/>
            <pc:sldMk cId="1983378877" sldId="304"/>
            <ac:picMk id="2" creationId="{7C66C933-71B5-3460-8F8E-CD82A9EF8D2F}"/>
          </ac:picMkLst>
        </pc:picChg>
        <pc:picChg chg="del">
          <ac:chgData name="Davies, Joshua" userId="45a79b8f-ef6a-48d6-9a86-bd4dae024a5b" providerId="ADAL" clId="{09BA4B1D-1A3C-4FA1-9F70-83034D0FE5F3}" dt="2024-01-31T21:23:08.643" v="1190" actId="478"/>
          <ac:picMkLst>
            <pc:docMk/>
            <pc:sldMk cId="1983378877" sldId="304"/>
            <ac:picMk id="11" creationId="{1D2A6BE2-E602-400C-588A-B9489BF60032}"/>
          </ac:picMkLst>
        </pc:picChg>
      </pc:sldChg>
      <pc:sldChg chg="addSp delSp modSp add mod">
        <pc:chgData name="Davies, Joshua" userId="45a79b8f-ef6a-48d6-9a86-bd4dae024a5b" providerId="ADAL" clId="{09BA4B1D-1A3C-4FA1-9F70-83034D0FE5F3}" dt="2024-01-31T22:52:36.186" v="1869" actId="20577"/>
        <pc:sldMkLst>
          <pc:docMk/>
          <pc:sldMk cId="286718191" sldId="305"/>
        </pc:sldMkLst>
        <pc:spChg chg="mod">
          <ac:chgData name="Davies, Joshua" userId="45a79b8f-ef6a-48d6-9a86-bd4dae024a5b" providerId="ADAL" clId="{09BA4B1D-1A3C-4FA1-9F70-83034D0FE5F3}" dt="2024-01-31T22:52:36.186" v="1869" actId="20577"/>
          <ac:spMkLst>
            <pc:docMk/>
            <pc:sldMk cId="286718191" sldId="305"/>
            <ac:spMk id="4" creationId="{537F3982-1BDB-F9B7-30C1-08FF430895E8}"/>
          </ac:spMkLst>
        </pc:spChg>
        <pc:spChg chg="mod">
          <ac:chgData name="Davies, Joshua" userId="45a79b8f-ef6a-48d6-9a86-bd4dae024a5b" providerId="ADAL" clId="{09BA4B1D-1A3C-4FA1-9F70-83034D0FE5F3}" dt="2024-01-31T21:41:39.790" v="1621" actId="15"/>
          <ac:spMkLst>
            <pc:docMk/>
            <pc:sldMk cId="286718191" sldId="305"/>
            <ac:spMk id="8" creationId="{5707C4D4-B04C-6EDF-CB9A-E7D0BE99854A}"/>
          </ac:spMkLst>
        </pc:spChg>
        <pc:picChg chg="del">
          <ac:chgData name="Davies, Joshua" userId="45a79b8f-ef6a-48d6-9a86-bd4dae024a5b" providerId="ADAL" clId="{09BA4B1D-1A3C-4FA1-9F70-83034D0FE5F3}" dt="2024-01-31T21:39:17.072" v="1420" actId="478"/>
          <ac:picMkLst>
            <pc:docMk/>
            <pc:sldMk cId="286718191" sldId="305"/>
            <ac:picMk id="2" creationId="{7C66C933-71B5-3460-8F8E-CD82A9EF8D2F}"/>
          </ac:picMkLst>
        </pc:picChg>
        <pc:picChg chg="add mod">
          <ac:chgData name="Davies, Joshua" userId="45a79b8f-ef6a-48d6-9a86-bd4dae024a5b" providerId="ADAL" clId="{09BA4B1D-1A3C-4FA1-9F70-83034D0FE5F3}" dt="2024-01-31T21:39:21.637" v="1422" actId="1076"/>
          <ac:picMkLst>
            <pc:docMk/>
            <pc:sldMk cId="286718191" sldId="305"/>
            <ac:picMk id="3" creationId="{B4B9D165-9D14-5EA2-0192-D9099B4153E8}"/>
          </ac:picMkLst>
        </pc:picChg>
      </pc:sldChg>
      <pc:sldChg chg="addSp delSp modSp add mod">
        <pc:chgData name="Davies, Joshua" userId="45a79b8f-ef6a-48d6-9a86-bd4dae024a5b" providerId="ADAL" clId="{09BA4B1D-1A3C-4FA1-9F70-83034D0FE5F3}" dt="2024-01-31T23:02:04.472" v="2056" actId="1036"/>
        <pc:sldMkLst>
          <pc:docMk/>
          <pc:sldMk cId="1532352950" sldId="306"/>
        </pc:sldMkLst>
        <pc:spChg chg="add del mod">
          <ac:chgData name="Davies, Joshua" userId="45a79b8f-ef6a-48d6-9a86-bd4dae024a5b" providerId="ADAL" clId="{09BA4B1D-1A3C-4FA1-9F70-83034D0FE5F3}" dt="2024-01-31T23:02:00.943" v="2044" actId="478"/>
          <ac:spMkLst>
            <pc:docMk/>
            <pc:sldMk cId="1532352950" sldId="306"/>
            <ac:spMk id="2" creationId="{8BF93D8A-6B59-49DF-032B-3562FD4B6A33}"/>
          </ac:spMkLst>
        </pc:spChg>
        <pc:spChg chg="mod">
          <ac:chgData name="Davies, Joshua" userId="45a79b8f-ef6a-48d6-9a86-bd4dae024a5b" providerId="ADAL" clId="{09BA4B1D-1A3C-4FA1-9F70-83034D0FE5F3}" dt="2024-01-31T22:54:57.544" v="1901" actId="1036"/>
          <ac:spMkLst>
            <pc:docMk/>
            <pc:sldMk cId="1532352950" sldId="306"/>
            <ac:spMk id="4" creationId="{DCC31B31-40DF-0CE5-C56B-83A266210969}"/>
          </ac:spMkLst>
        </pc:spChg>
        <pc:picChg chg="add del mod">
          <ac:chgData name="Davies, Joshua" userId="45a79b8f-ef6a-48d6-9a86-bd4dae024a5b" providerId="ADAL" clId="{09BA4B1D-1A3C-4FA1-9F70-83034D0FE5F3}" dt="2024-01-31T21:59:31.752" v="1693" actId="478"/>
          <ac:picMkLst>
            <pc:docMk/>
            <pc:sldMk cId="1532352950" sldId="306"/>
            <ac:picMk id="3" creationId="{0256E777-5905-6B8E-4CA6-A8A1D5C60FEA}"/>
          </ac:picMkLst>
        </pc:picChg>
        <pc:picChg chg="add del mod">
          <ac:chgData name="Davies, Joshua" userId="45a79b8f-ef6a-48d6-9a86-bd4dae024a5b" providerId="ADAL" clId="{09BA4B1D-1A3C-4FA1-9F70-83034D0FE5F3}" dt="2024-01-31T22:02:33.993" v="1697" actId="478"/>
          <ac:picMkLst>
            <pc:docMk/>
            <pc:sldMk cId="1532352950" sldId="306"/>
            <ac:picMk id="6" creationId="{C57AF330-706D-28DA-C570-FD74B94C78F6}"/>
          </ac:picMkLst>
        </pc:picChg>
        <pc:picChg chg="add mod">
          <ac:chgData name="Davies, Joshua" userId="45a79b8f-ef6a-48d6-9a86-bd4dae024a5b" providerId="ADAL" clId="{09BA4B1D-1A3C-4FA1-9F70-83034D0FE5F3}" dt="2024-01-31T23:02:04.472" v="2056" actId="1036"/>
          <ac:picMkLst>
            <pc:docMk/>
            <pc:sldMk cId="1532352950" sldId="306"/>
            <ac:picMk id="8" creationId="{8D90C200-6C9D-5800-0E69-040532CFE65A}"/>
          </ac:picMkLst>
        </pc:picChg>
        <pc:picChg chg="del">
          <ac:chgData name="Davies, Joshua" userId="45a79b8f-ef6a-48d6-9a86-bd4dae024a5b" providerId="ADAL" clId="{09BA4B1D-1A3C-4FA1-9F70-83034D0FE5F3}" dt="2024-01-31T21:59:04.615" v="1687" actId="478"/>
          <ac:picMkLst>
            <pc:docMk/>
            <pc:sldMk cId="1532352950" sldId="306"/>
            <ac:picMk id="13" creationId="{C27D3FBE-523A-4A2C-E471-4C267AA52CF3}"/>
          </ac:picMkLst>
        </pc:picChg>
      </pc:sldChg>
      <pc:sldChg chg="ord">
        <pc:chgData name="Davies, Joshua" userId="45a79b8f-ef6a-48d6-9a86-bd4dae024a5b" providerId="ADAL" clId="{09BA4B1D-1A3C-4FA1-9F70-83034D0FE5F3}" dt="2024-01-31T22:52:14.162" v="1837"/>
        <pc:sldMkLst>
          <pc:docMk/>
          <pc:sldMk cId="3130438321" sldId="307"/>
        </pc:sldMkLst>
      </pc:sldChg>
      <pc:sldChg chg="del">
        <pc:chgData name="Davies, Joshua" userId="45a79b8f-ef6a-48d6-9a86-bd4dae024a5b" providerId="ADAL" clId="{09BA4B1D-1A3C-4FA1-9F70-83034D0FE5F3}" dt="2024-01-31T22:46:53.245" v="1702" actId="2696"/>
        <pc:sldMkLst>
          <pc:docMk/>
          <pc:sldMk cId="640234865" sldId="308"/>
        </pc:sldMkLst>
      </pc:sldChg>
      <pc:sldChg chg="modSp mod">
        <pc:chgData name="Davies, Joshua" userId="45a79b8f-ef6a-48d6-9a86-bd4dae024a5b" providerId="ADAL" clId="{09BA4B1D-1A3C-4FA1-9F70-83034D0FE5F3}" dt="2024-01-31T22:51:13.100" v="1829" actId="6549"/>
        <pc:sldMkLst>
          <pc:docMk/>
          <pc:sldMk cId="2106571318" sldId="310"/>
        </pc:sldMkLst>
        <pc:spChg chg="mod">
          <ac:chgData name="Davies, Joshua" userId="45a79b8f-ef6a-48d6-9a86-bd4dae024a5b" providerId="ADAL" clId="{09BA4B1D-1A3C-4FA1-9F70-83034D0FE5F3}" dt="2024-01-31T22:51:13.100" v="1829" actId="6549"/>
          <ac:spMkLst>
            <pc:docMk/>
            <pc:sldMk cId="2106571318" sldId="310"/>
            <ac:spMk id="4" creationId="{537F3982-1BDB-F9B7-30C1-08FF430895E8}"/>
          </ac:spMkLst>
        </pc:spChg>
      </pc:sldChg>
      <pc:sldChg chg="addSp delSp modSp add mod ord">
        <pc:chgData name="Davies, Joshua" userId="45a79b8f-ef6a-48d6-9a86-bd4dae024a5b" providerId="ADAL" clId="{09BA4B1D-1A3C-4FA1-9F70-83034D0FE5F3}" dt="2024-02-01T01:56:07.677" v="2535" actId="20577"/>
        <pc:sldMkLst>
          <pc:docMk/>
          <pc:sldMk cId="421443173" sldId="315"/>
        </pc:sldMkLst>
        <pc:spChg chg="mod">
          <ac:chgData name="Davies, Joshua" userId="45a79b8f-ef6a-48d6-9a86-bd4dae024a5b" providerId="ADAL" clId="{09BA4B1D-1A3C-4FA1-9F70-83034D0FE5F3}" dt="2024-02-01T01:08:44.527" v="2312" actId="20577"/>
          <ac:spMkLst>
            <pc:docMk/>
            <pc:sldMk cId="421443173" sldId="315"/>
            <ac:spMk id="4" creationId="{A46086FB-4ED0-9242-827F-BF30AE77EB85}"/>
          </ac:spMkLst>
        </pc:spChg>
        <pc:spChg chg="add del mod">
          <ac:chgData name="Davies, Joshua" userId="45a79b8f-ef6a-48d6-9a86-bd4dae024a5b" providerId="ADAL" clId="{09BA4B1D-1A3C-4FA1-9F70-83034D0FE5F3}" dt="2024-02-01T01:56:07.677" v="2535" actId="20577"/>
          <ac:spMkLst>
            <pc:docMk/>
            <pc:sldMk cId="421443173" sldId="315"/>
            <ac:spMk id="9" creationId="{BC3860D3-0D6F-014F-8246-297A8943802F}"/>
          </ac:spMkLst>
        </pc:spChg>
      </pc:sldChg>
    </pc:docChg>
  </pc:docChgLst>
  <pc:docChgLst>
    <pc:chgData name="Milligan, Drew" userId="ca259595-d208-4eb4-922f-90c9f3b1afc0" providerId="ADAL" clId="{481D5695-BC96-499C-9555-CD09734C03D9}"/>
    <pc:docChg chg="undo custSel addSld modSld">
      <pc:chgData name="Milligan, Drew" userId="ca259595-d208-4eb4-922f-90c9f3b1afc0" providerId="ADAL" clId="{481D5695-BC96-499C-9555-CD09734C03D9}" dt="2023-07-11T02:33:03.917" v="1901" actId="20577"/>
      <pc:docMkLst>
        <pc:docMk/>
      </pc:docMkLst>
      <pc:sldChg chg="modSp mod">
        <pc:chgData name="Milligan, Drew" userId="ca259595-d208-4eb4-922f-90c9f3b1afc0" providerId="ADAL" clId="{481D5695-BC96-499C-9555-CD09734C03D9}" dt="2023-07-11T01:20:54.381" v="2" actId="20577"/>
        <pc:sldMkLst>
          <pc:docMk/>
          <pc:sldMk cId="472649599" sldId="256"/>
        </pc:sldMkLst>
        <pc:spChg chg="mod">
          <ac:chgData name="Milligan, Drew" userId="ca259595-d208-4eb4-922f-90c9f3b1afc0" providerId="ADAL" clId="{481D5695-BC96-499C-9555-CD09734C03D9}" dt="2023-07-11T01:20:54.381" v="2" actId="20577"/>
          <ac:spMkLst>
            <pc:docMk/>
            <pc:sldMk cId="472649599" sldId="256"/>
            <ac:spMk id="6" creationId="{FF97413B-094E-D1D0-6D5F-DA975FCECCC4}"/>
          </ac:spMkLst>
        </pc:spChg>
      </pc:sldChg>
      <pc:sldChg chg="modSp mod">
        <pc:chgData name="Milligan, Drew" userId="ca259595-d208-4eb4-922f-90c9f3b1afc0" providerId="ADAL" clId="{481D5695-BC96-499C-9555-CD09734C03D9}" dt="2023-07-11T02:32:43.327" v="1897" actId="20577"/>
        <pc:sldMkLst>
          <pc:docMk/>
          <pc:sldMk cId="1218655691" sldId="267"/>
        </pc:sldMkLst>
        <pc:spChg chg="mod">
          <ac:chgData name="Milligan, Drew" userId="ca259595-d208-4eb4-922f-90c9f3b1afc0" providerId="ADAL" clId="{481D5695-BC96-499C-9555-CD09734C03D9}" dt="2023-07-11T02:32:43.327" v="1897" actId="20577"/>
          <ac:spMkLst>
            <pc:docMk/>
            <pc:sldMk cId="1218655691" sldId="267"/>
            <ac:spMk id="9" creationId="{6C8F6D14-B122-DA15-0C4E-F42A9296D865}"/>
          </ac:spMkLst>
        </pc:spChg>
      </pc:sldChg>
      <pc:sldChg chg="modSp mod">
        <pc:chgData name="Milligan, Drew" userId="ca259595-d208-4eb4-922f-90c9f3b1afc0" providerId="ADAL" clId="{481D5695-BC96-499C-9555-CD09734C03D9}" dt="2023-07-11T02:33:03.917" v="1901" actId="20577"/>
        <pc:sldMkLst>
          <pc:docMk/>
          <pc:sldMk cId="2628228781" sldId="268"/>
        </pc:sldMkLst>
        <pc:spChg chg="mod">
          <ac:chgData name="Milligan, Drew" userId="ca259595-d208-4eb4-922f-90c9f3b1afc0" providerId="ADAL" clId="{481D5695-BC96-499C-9555-CD09734C03D9}" dt="2023-07-11T02:33:03.917" v="1901" actId="20577"/>
          <ac:spMkLst>
            <pc:docMk/>
            <pc:sldMk cId="2628228781" sldId="268"/>
            <ac:spMk id="9" creationId="{6C8F6D14-B122-DA15-0C4E-F42A9296D865}"/>
          </ac:spMkLst>
        </pc:spChg>
      </pc:sldChg>
      <pc:sldChg chg="modSp mod">
        <pc:chgData name="Milligan, Drew" userId="ca259595-d208-4eb4-922f-90c9f3b1afc0" providerId="ADAL" clId="{481D5695-BC96-499C-9555-CD09734C03D9}" dt="2023-07-11T01:46:27.487" v="853" actId="20577"/>
        <pc:sldMkLst>
          <pc:docMk/>
          <pc:sldMk cId="3226653862" sldId="272"/>
        </pc:sldMkLst>
        <pc:spChg chg="mod">
          <ac:chgData name="Milligan, Drew" userId="ca259595-d208-4eb4-922f-90c9f3b1afc0" providerId="ADAL" clId="{481D5695-BC96-499C-9555-CD09734C03D9}" dt="2023-07-11T01:46:27.487" v="853" actId="20577"/>
          <ac:spMkLst>
            <pc:docMk/>
            <pc:sldMk cId="3226653862" sldId="272"/>
            <ac:spMk id="9" creationId="{6C8F6D14-B122-DA15-0C4E-F42A9296D865}"/>
          </ac:spMkLst>
        </pc:spChg>
      </pc:sldChg>
      <pc:sldChg chg="modSp add mod">
        <pc:chgData name="Milligan, Drew" userId="ca259595-d208-4eb4-922f-90c9f3b1afc0" providerId="ADAL" clId="{481D5695-BC96-499C-9555-CD09734C03D9}" dt="2023-07-11T01:31:43.893" v="822" actId="20577"/>
        <pc:sldMkLst>
          <pc:docMk/>
          <pc:sldMk cId="2820342877" sldId="273"/>
        </pc:sldMkLst>
        <pc:spChg chg="mod">
          <ac:chgData name="Milligan, Drew" userId="ca259595-d208-4eb4-922f-90c9f3b1afc0" providerId="ADAL" clId="{481D5695-BC96-499C-9555-CD09734C03D9}" dt="2023-07-11T01:24:54.081" v="309" actId="20577"/>
          <ac:spMkLst>
            <pc:docMk/>
            <pc:sldMk cId="2820342877" sldId="273"/>
            <ac:spMk id="4" creationId="{F20ABD6A-51D5-F6B3-4286-807A86DEB146}"/>
          </ac:spMkLst>
        </pc:spChg>
        <pc:spChg chg="mod">
          <ac:chgData name="Milligan, Drew" userId="ca259595-d208-4eb4-922f-90c9f3b1afc0" providerId="ADAL" clId="{481D5695-BC96-499C-9555-CD09734C03D9}" dt="2023-07-11T01:31:43.893" v="822" actId="20577"/>
          <ac:spMkLst>
            <pc:docMk/>
            <pc:sldMk cId="2820342877" sldId="273"/>
            <ac:spMk id="9" creationId="{6C8F6D14-B122-DA15-0C4E-F42A9296D865}"/>
          </ac:spMkLst>
        </pc:spChg>
      </pc:sldChg>
      <pc:sldChg chg="modSp add mod">
        <pc:chgData name="Milligan, Drew" userId="ca259595-d208-4eb4-922f-90c9f3b1afc0" providerId="ADAL" clId="{481D5695-BC96-499C-9555-CD09734C03D9}" dt="2023-07-11T01:56:50.149" v="1684" actId="20577"/>
        <pc:sldMkLst>
          <pc:docMk/>
          <pc:sldMk cId="1439729830" sldId="274"/>
        </pc:sldMkLst>
        <pc:spChg chg="mod">
          <ac:chgData name="Milligan, Drew" userId="ca259595-d208-4eb4-922f-90c9f3b1afc0" providerId="ADAL" clId="{481D5695-BC96-499C-9555-CD09734C03D9}" dt="2023-07-11T01:46:46.106" v="871" actId="20577"/>
          <ac:spMkLst>
            <pc:docMk/>
            <pc:sldMk cId="1439729830" sldId="274"/>
            <ac:spMk id="4" creationId="{F20ABD6A-51D5-F6B3-4286-807A86DEB146}"/>
          </ac:spMkLst>
        </pc:spChg>
        <pc:spChg chg="mod">
          <ac:chgData name="Milligan, Drew" userId="ca259595-d208-4eb4-922f-90c9f3b1afc0" providerId="ADAL" clId="{481D5695-BC96-499C-9555-CD09734C03D9}" dt="2023-07-11T01:56:50.149" v="1684" actId="20577"/>
          <ac:spMkLst>
            <pc:docMk/>
            <pc:sldMk cId="1439729830" sldId="274"/>
            <ac:spMk id="9" creationId="{6C8F6D14-B122-DA15-0C4E-F42A9296D865}"/>
          </ac:spMkLst>
        </pc:spChg>
      </pc:sldChg>
    </pc:docChg>
  </pc:docChgLst>
  <pc:docChgLst>
    <pc:chgData name="Milligan, Drew" userId="ca259595-d208-4eb4-922f-90c9f3b1afc0" providerId="ADAL" clId="{7886E25A-82FE-4FF2-90D9-BB780EF7D4B0}"/>
    <pc:docChg chg="undo redo custSel addSld delSld modSld sldOrd">
      <pc:chgData name="Milligan, Drew" userId="ca259595-d208-4eb4-922f-90c9f3b1afc0" providerId="ADAL" clId="{7886E25A-82FE-4FF2-90D9-BB780EF7D4B0}" dt="2024-02-01T02:08:41.234" v="7109" actId="478"/>
      <pc:docMkLst>
        <pc:docMk/>
      </pc:docMkLst>
      <pc:sldChg chg="addSp delSp modSp mod">
        <pc:chgData name="Milligan, Drew" userId="ca259595-d208-4eb4-922f-90c9f3b1afc0" providerId="ADAL" clId="{7886E25A-82FE-4FF2-90D9-BB780EF7D4B0}" dt="2024-02-01T02:02:09.278" v="7085" actId="21"/>
        <pc:sldMkLst>
          <pc:docMk/>
          <pc:sldMk cId="472649599" sldId="256"/>
        </pc:sldMkLst>
        <pc:spChg chg="mod">
          <ac:chgData name="Milligan, Drew" userId="ca259595-d208-4eb4-922f-90c9f3b1afc0" providerId="ADAL" clId="{7886E25A-82FE-4FF2-90D9-BB780EF7D4B0}" dt="2024-02-01T02:01:40.083" v="7079" actId="1076"/>
          <ac:spMkLst>
            <pc:docMk/>
            <pc:sldMk cId="472649599" sldId="256"/>
            <ac:spMk id="6" creationId="{FF97413B-094E-D1D0-6D5F-DA975FCECCC4}"/>
          </ac:spMkLst>
        </pc:spChg>
        <pc:spChg chg="add del mod">
          <ac:chgData name="Milligan, Drew" userId="ca259595-d208-4eb4-922f-90c9f3b1afc0" providerId="ADAL" clId="{7886E25A-82FE-4FF2-90D9-BB780EF7D4B0}" dt="2024-02-01T01:33:11.357" v="6888" actId="478"/>
          <ac:spMkLst>
            <pc:docMk/>
            <pc:sldMk cId="472649599" sldId="256"/>
            <ac:spMk id="11" creationId="{97CE278D-92CD-5C13-CAA0-9F537E47BF4E}"/>
          </ac:spMkLst>
        </pc:spChg>
        <pc:spChg chg="add mod">
          <ac:chgData name="Milligan, Drew" userId="ca259595-d208-4eb4-922f-90c9f3b1afc0" providerId="ADAL" clId="{7886E25A-82FE-4FF2-90D9-BB780EF7D4B0}" dt="2024-02-01T02:01:22.257" v="7075" actId="1076"/>
          <ac:spMkLst>
            <pc:docMk/>
            <pc:sldMk cId="472649599" sldId="256"/>
            <ac:spMk id="15" creationId="{C5461B45-C496-3F62-2FB2-8E6321D42C7B}"/>
          </ac:spMkLst>
        </pc:spChg>
        <pc:picChg chg="add mod">
          <ac:chgData name="Milligan, Drew" userId="ca259595-d208-4eb4-922f-90c9f3b1afc0" providerId="ADAL" clId="{7886E25A-82FE-4FF2-90D9-BB780EF7D4B0}" dt="2024-02-01T02:02:03.034" v="7083" actId="1076"/>
          <ac:picMkLst>
            <pc:docMk/>
            <pc:sldMk cId="472649599" sldId="256"/>
            <ac:picMk id="3" creationId="{057FB2B1-B327-42C6-8373-24449E679E92}"/>
          </ac:picMkLst>
        </pc:picChg>
        <pc:picChg chg="mod">
          <ac:chgData name="Milligan, Drew" userId="ca259595-d208-4eb4-922f-90c9f3b1afc0" providerId="ADAL" clId="{7886E25A-82FE-4FF2-90D9-BB780EF7D4B0}" dt="2024-02-01T02:00:44.940" v="7066" actId="1076"/>
          <ac:picMkLst>
            <pc:docMk/>
            <pc:sldMk cId="472649599" sldId="256"/>
            <ac:picMk id="5" creationId="{5FEB1288-EB1B-71AD-7ECF-0E2435D7275F}"/>
          </ac:picMkLst>
        </pc:picChg>
        <pc:picChg chg="add del mod modCrop">
          <ac:chgData name="Milligan, Drew" userId="ca259595-d208-4eb4-922f-90c9f3b1afc0" providerId="ADAL" clId="{7886E25A-82FE-4FF2-90D9-BB780EF7D4B0}" dt="2024-02-01T02:02:09.278" v="7085" actId="21"/>
          <ac:picMkLst>
            <pc:docMk/>
            <pc:sldMk cId="472649599" sldId="256"/>
            <ac:picMk id="7" creationId="{127E1F84-9697-A6AD-4068-B2295CED185B}"/>
          </ac:picMkLst>
        </pc:picChg>
        <pc:picChg chg="add del mod">
          <ac:chgData name="Milligan, Drew" userId="ca259595-d208-4eb4-922f-90c9f3b1afc0" providerId="ADAL" clId="{7886E25A-82FE-4FF2-90D9-BB780EF7D4B0}" dt="2024-02-01T01:54:42.490" v="7009" actId="21"/>
          <ac:picMkLst>
            <pc:docMk/>
            <pc:sldMk cId="472649599" sldId="256"/>
            <ac:picMk id="9" creationId="{37474D65-F73F-2EA5-6275-15D66662B5FE}"/>
          </ac:picMkLst>
        </pc:picChg>
        <pc:picChg chg="add del mod">
          <ac:chgData name="Milligan, Drew" userId="ca259595-d208-4eb4-922f-90c9f3b1afc0" providerId="ADAL" clId="{7886E25A-82FE-4FF2-90D9-BB780EF7D4B0}" dt="2024-02-01T01:58:09.719" v="7030" actId="478"/>
          <ac:picMkLst>
            <pc:docMk/>
            <pc:sldMk cId="472649599" sldId="256"/>
            <ac:picMk id="13" creationId="{2496032F-9B01-CC87-BF2A-CB56ADBD9B6D}"/>
          </ac:picMkLst>
        </pc:picChg>
        <pc:picChg chg="add del mod">
          <ac:chgData name="Milligan, Drew" userId="ca259595-d208-4eb4-922f-90c9f3b1afc0" providerId="ADAL" clId="{7886E25A-82FE-4FF2-90D9-BB780EF7D4B0}" dt="2024-02-01T01:51:40.482" v="6979" actId="21"/>
          <ac:picMkLst>
            <pc:docMk/>
            <pc:sldMk cId="472649599" sldId="256"/>
            <ac:picMk id="2050" creationId="{A2885110-79A9-806B-4B45-85C0D866E1FA}"/>
          </ac:picMkLst>
        </pc:picChg>
      </pc:sldChg>
      <pc:sldChg chg="addSp modSp mod">
        <pc:chgData name="Milligan, Drew" userId="ca259595-d208-4eb4-922f-90c9f3b1afc0" providerId="ADAL" clId="{7886E25A-82FE-4FF2-90D9-BB780EF7D4B0}" dt="2024-02-01T01:55:00.658" v="7015" actId="1076"/>
        <pc:sldMkLst>
          <pc:docMk/>
          <pc:sldMk cId="1890711407" sldId="272"/>
        </pc:sldMkLst>
        <pc:spChg chg="mod">
          <ac:chgData name="Milligan, Drew" userId="ca259595-d208-4eb4-922f-90c9f3b1afc0" providerId="ADAL" clId="{7886E25A-82FE-4FF2-90D9-BB780EF7D4B0}" dt="2024-02-01T01:55:00.658" v="7015" actId="1076"/>
          <ac:spMkLst>
            <pc:docMk/>
            <pc:sldMk cId="1890711407" sldId="272"/>
            <ac:spMk id="9" creationId="{6C8F6D14-B122-DA15-0C4E-F42A9296D865}"/>
          </ac:spMkLst>
        </pc:spChg>
        <pc:picChg chg="add mod">
          <ac:chgData name="Milligan, Drew" userId="ca259595-d208-4eb4-922f-90c9f3b1afc0" providerId="ADAL" clId="{7886E25A-82FE-4FF2-90D9-BB780EF7D4B0}" dt="2024-02-01T01:54:56.235" v="7014" actId="1076"/>
          <ac:picMkLst>
            <pc:docMk/>
            <pc:sldMk cId="1890711407" sldId="272"/>
            <ac:picMk id="2" creationId="{37474D65-F73F-2EA5-6275-15D66662B5FE}"/>
          </ac:picMkLst>
        </pc:picChg>
      </pc:sldChg>
      <pc:sldChg chg="del">
        <pc:chgData name="Milligan, Drew" userId="ca259595-d208-4eb4-922f-90c9f3b1afc0" providerId="ADAL" clId="{7886E25A-82FE-4FF2-90D9-BB780EF7D4B0}" dt="2024-01-23T20:43:06.124" v="1" actId="47"/>
        <pc:sldMkLst>
          <pc:docMk/>
          <pc:sldMk cId="3948559231" sldId="273"/>
        </pc:sldMkLst>
      </pc:sldChg>
      <pc:sldChg chg="del">
        <pc:chgData name="Milligan, Drew" userId="ca259595-d208-4eb4-922f-90c9f3b1afc0" providerId="ADAL" clId="{7886E25A-82FE-4FF2-90D9-BB780EF7D4B0}" dt="2024-01-23T20:43:06.985" v="2" actId="47"/>
        <pc:sldMkLst>
          <pc:docMk/>
          <pc:sldMk cId="2011376116" sldId="274"/>
        </pc:sldMkLst>
      </pc:sldChg>
      <pc:sldChg chg="del">
        <pc:chgData name="Milligan, Drew" userId="ca259595-d208-4eb4-922f-90c9f3b1afc0" providerId="ADAL" clId="{7886E25A-82FE-4FF2-90D9-BB780EF7D4B0}" dt="2024-01-23T20:43:07.491" v="3" actId="47"/>
        <pc:sldMkLst>
          <pc:docMk/>
          <pc:sldMk cId="3286564678" sldId="275"/>
        </pc:sldMkLst>
      </pc:sldChg>
      <pc:sldChg chg="addSp delSp modSp mod">
        <pc:chgData name="Milligan, Drew" userId="ca259595-d208-4eb4-922f-90c9f3b1afc0" providerId="ADAL" clId="{7886E25A-82FE-4FF2-90D9-BB780EF7D4B0}" dt="2024-02-01T02:08:41.234" v="7109" actId="478"/>
        <pc:sldMkLst>
          <pc:docMk/>
          <pc:sldMk cId="2264923553" sldId="276"/>
        </pc:sldMkLst>
        <pc:spChg chg="mod">
          <ac:chgData name="Milligan, Drew" userId="ca259595-d208-4eb4-922f-90c9f3b1afc0" providerId="ADAL" clId="{7886E25A-82FE-4FF2-90D9-BB780EF7D4B0}" dt="2024-01-23T20:44:43.842" v="164" actId="20577"/>
          <ac:spMkLst>
            <pc:docMk/>
            <pc:sldMk cId="2264923553" sldId="276"/>
            <ac:spMk id="9" creationId="{6C8F6D14-B122-DA15-0C4E-F42A9296D865}"/>
          </ac:spMkLst>
        </pc:spChg>
        <pc:picChg chg="del">
          <ac:chgData name="Milligan, Drew" userId="ca259595-d208-4eb4-922f-90c9f3b1afc0" providerId="ADAL" clId="{7886E25A-82FE-4FF2-90D9-BB780EF7D4B0}" dt="2024-02-01T02:02:53.565" v="7094" actId="21"/>
          <ac:picMkLst>
            <pc:docMk/>
            <pc:sldMk cId="2264923553" sldId="276"/>
            <ac:picMk id="3" creationId="{DFD31D92-426C-2287-FE04-955E3B94D93A}"/>
          </ac:picMkLst>
        </pc:picChg>
        <pc:picChg chg="add del mod">
          <ac:chgData name="Milligan, Drew" userId="ca259595-d208-4eb4-922f-90c9f3b1afc0" providerId="ADAL" clId="{7886E25A-82FE-4FF2-90D9-BB780EF7D4B0}" dt="2024-02-01T02:07:25.531" v="7103" actId="478"/>
          <ac:picMkLst>
            <pc:docMk/>
            <pc:sldMk cId="2264923553" sldId="276"/>
            <ac:picMk id="5" creationId="{1CB24913-9228-E82C-5F43-2BD2A25E8C0E}"/>
          </ac:picMkLst>
        </pc:picChg>
        <pc:picChg chg="add del mod">
          <ac:chgData name="Milligan, Drew" userId="ca259595-d208-4eb4-922f-90c9f3b1afc0" providerId="ADAL" clId="{7886E25A-82FE-4FF2-90D9-BB780EF7D4B0}" dt="2024-02-01T02:08:41.234" v="7109" actId="478"/>
          <ac:picMkLst>
            <pc:docMk/>
            <pc:sldMk cId="2264923553" sldId="276"/>
            <ac:picMk id="8" creationId="{F8582394-DED8-40BA-DB43-62B57C8BEDB1}"/>
          </ac:picMkLst>
        </pc:picChg>
      </pc:sldChg>
      <pc:sldChg chg="del">
        <pc:chgData name="Milligan, Drew" userId="ca259595-d208-4eb4-922f-90c9f3b1afc0" providerId="ADAL" clId="{7886E25A-82FE-4FF2-90D9-BB780EF7D4B0}" dt="2024-01-23T20:43:08.905" v="6" actId="47"/>
        <pc:sldMkLst>
          <pc:docMk/>
          <pc:sldMk cId="2961606890" sldId="277"/>
        </pc:sldMkLst>
      </pc:sldChg>
      <pc:sldChg chg="del">
        <pc:chgData name="Milligan, Drew" userId="ca259595-d208-4eb4-922f-90c9f3b1afc0" providerId="ADAL" clId="{7886E25A-82FE-4FF2-90D9-BB780EF7D4B0}" dt="2024-01-23T20:43:08.492" v="5" actId="47"/>
        <pc:sldMkLst>
          <pc:docMk/>
          <pc:sldMk cId="583455491" sldId="278"/>
        </pc:sldMkLst>
      </pc:sldChg>
      <pc:sldChg chg="modSp mod">
        <pc:chgData name="Milligan, Drew" userId="ca259595-d208-4eb4-922f-90c9f3b1afc0" providerId="ADAL" clId="{7886E25A-82FE-4FF2-90D9-BB780EF7D4B0}" dt="2024-02-01T01:52:12.436" v="6990" actId="20577"/>
        <pc:sldMkLst>
          <pc:docMk/>
          <pc:sldMk cId="1447809778" sldId="278"/>
        </pc:sldMkLst>
        <pc:spChg chg="mod">
          <ac:chgData name="Milligan, Drew" userId="ca259595-d208-4eb4-922f-90c9f3b1afc0" providerId="ADAL" clId="{7886E25A-82FE-4FF2-90D9-BB780EF7D4B0}" dt="2024-02-01T01:52:12.436" v="6990" actId="20577"/>
          <ac:spMkLst>
            <pc:docMk/>
            <pc:sldMk cId="1447809778" sldId="278"/>
            <ac:spMk id="3" creationId="{5503E117-E312-0D11-93D0-E375562C3A9A}"/>
          </ac:spMkLst>
        </pc:spChg>
      </pc:sldChg>
      <pc:sldChg chg="addSp delSp modSp mod">
        <pc:chgData name="Milligan, Drew" userId="ca259595-d208-4eb4-922f-90c9f3b1afc0" providerId="ADAL" clId="{7886E25A-82FE-4FF2-90D9-BB780EF7D4B0}" dt="2024-01-31T19:05:39.643" v="5388" actId="20577"/>
        <pc:sldMkLst>
          <pc:docMk/>
          <pc:sldMk cId="551003447" sldId="279"/>
        </pc:sldMkLst>
        <pc:spChg chg="add del mod">
          <ac:chgData name="Milligan, Drew" userId="ca259595-d208-4eb4-922f-90c9f3b1afc0" providerId="ADAL" clId="{7886E25A-82FE-4FF2-90D9-BB780EF7D4B0}" dt="2024-01-31T19:05:39.643" v="5388" actId="20577"/>
          <ac:spMkLst>
            <pc:docMk/>
            <pc:sldMk cId="551003447" sldId="279"/>
            <ac:spMk id="9" creationId="{EA201258-0509-9AE4-5513-B477F387263F}"/>
          </ac:spMkLst>
        </pc:spChg>
        <pc:picChg chg="add del">
          <ac:chgData name="Milligan, Drew" userId="ca259595-d208-4eb4-922f-90c9f3b1afc0" providerId="ADAL" clId="{7886E25A-82FE-4FF2-90D9-BB780EF7D4B0}" dt="2024-01-31T18:43:07.805" v="4643" actId="478"/>
          <ac:picMkLst>
            <pc:docMk/>
            <pc:sldMk cId="551003447" sldId="279"/>
            <ac:picMk id="2050" creationId="{0E6832C1-6FDD-812D-734A-E498F7D88866}"/>
          </ac:picMkLst>
        </pc:picChg>
        <pc:picChg chg="add del">
          <ac:chgData name="Milligan, Drew" userId="ca259595-d208-4eb4-922f-90c9f3b1afc0" providerId="ADAL" clId="{7886E25A-82FE-4FF2-90D9-BB780EF7D4B0}" dt="2024-01-31T18:48:58.243" v="4648" actId="478"/>
          <ac:picMkLst>
            <pc:docMk/>
            <pc:sldMk cId="551003447" sldId="279"/>
            <ac:picMk id="2052" creationId="{C001CAF6-EF2B-5563-0BE3-51431A8D308A}"/>
          </ac:picMkLst>
        </pc:picChg>
      </pc:sldChg>
      <pc:sldChg chg="del">
        <pc:chgData name="Milligan, Drew" userId="ca259595-d208-4eb4-922f-90c9f3b1afc0" providerId="ADAL" clId="{7886E25A-82FE-4FF2-90D9-BB780EF7D4B0}" dt="2024-01-23T20:43:05.269" v="0" actId="47"/>
        <pc:sldMkLst>
          <pc:docMk/>
          <pc:sldMk cId="682474813" sldId="279"/>
        </pc:sldMkLst>
      </pc:sldChg>
      <pc:sldChg chg="addSp delSp modSp mod">
        <pc:chgData name="Milligan, Drew" userId="ca259595-d208-4eb4-922f-90c9f3b1afc0" providerId="ADAL" clId="{7886E25A-82FE-4FF2-90D9-BB780EF7D4B0}" dt="2024-02-01T01:46:39.911" v="6898" actId="20577"/>
        <pc:sldMkLst>
          <pc:docMk/>
          <pc:sldMk cId="924777755" sldId="280"/>
        </pc:sldMkLst>
        <pc:spChg chg="mod">
          <ac:chgData name="Milligan, Drew" userId="ca259595-d208-4eb4-922f-90c9f3b1afc0" providerId="ADAL" clId="{7886E25A-82FE-4FF2-90D9-BB780EF7D4B0}" dt="2024-02-01T01:46:39.911" v="6898" actId="20577"/>
          <ac:spMkLst>
            <pc:docMk/>
            <pc:sldMk cId="924777755" sldId="280"/>
            <ac:spMk id="3" creationId="{47F490EA-37C8-0FF2-9F80-705C1F7371AE}"/>
          </ac:spMkLst>
        </pc:spChg>
        <pc:spChg chg="add del mod">
          <ac:chgData name="Milligan, Drew" userId="ca259595-d208-4eb4-922f-90c9f3b1afc0" providerId="ADAL" clId="{7886E25A-82FE-4FF2-90D9-BB780EF7D4B0}" dt="2024-01-30T22:43:28.419" v="2641" actId="20577"/>
          <ac:spMkLst>
            <pc:docMk/>
            <pc:sldMk cId="924777755" sldId="280"/>
            <ac:spMk id="9" creationId="{C9CD5167-692A-F06B-3CA5-A9C83D5656D1}"/>
          </ac:spMkLst>
        </pc:spChg>
      </pc:sldChg>
      <pc:sldChg chg="del">
        <pc:chgData name="Milligan, Drew" userId="ca259595-d208-4eb4-922f-90c9f3b1afc0" providerId="ADAL" clId="{7886E25A-82FE-4FF2-90D9-BB780EF7D4B0}" dt="2024-01-23T20:43:07.938" v="4" actId="47"/>
        <pc:sldMkLst>
          <pc:docMk/>
          <pc:sldMk cId="3428676172" sldId="280"/>
        </pc:sldMkLst>
      </pc:sldChg>
      <pc:sldChg chg="addSp modSp mod">
        <pc:chgData name="Milligan, Drew" userId="ca259595-d208-4eb4-922f-90c9f3b1afc0" providerId="ADAL" clId="{7886E25A-82FE-4FF2-90D9-BB780EF7D4B0}" dt="2024-02-01T02:03:09.218" v="7099" actId="1076"/>
        <pc:sldMkLst>
          <pc:docMk/>
          <pc:sldMk cId="4040802406" sldId="281"/>
        </pc:sldMkLst>
        <pc:spChg chg="mod">
          <ac:chgData name="Milligan, Drew" userId="ca259595-d208-4eb4-922f-90c9f3b1afc0" providerId="ADAL" clId="{7886E25A-82FE-4FF2-90D9-BB780EF7D4B0}" dt="2024-02-01T02:03:02.334" v="7095" actId="14100"/>
          <ac:spMkLst>
            <pc:docMk/>
            <pc:sldMk cId="4040802406" sldId="281"/>
            <ac:spMk id="9" creationId="{8631AA8B-F2D6-61BB-7D46-6A6E08289C7C}"/>
          </ac:spMkLst>
        </pc:spChg>
        <pc:picChg chg="add mod">
          <ac:chgData name="Milligan, Drew" userId="ca259595-d208-4eb4-922f-90c9f3b1afc0" providerId="ADAL" clId="{7886E25A-82FE-4FF2-90D9-BB780EF7D4B0}" dt="2024-02-01T02:03:09.218" v="7099" actId="1076"/>
          <ac:picMkLst>
            <pc:docMk/>
            <pc:sldMk cId="4040802406" sldId="281"/>
            <ac:picMk id="3" creationId="{DFD31D92-426C-2287-FE04-955E3B94D93A}"/>
          </ac:picMkLst>
        </pc:picChg>
      </pc:sldChg>
      <pc:sldChg chg="addSp modSp mod">
        <pc:chgData name="Milligan, Drew" userId="ca259595-d208-4eb4-922f-90c9f3b1afc0" providerId="ADAL" clId="{7886E25A-82FE-4FF2-90D9-BB780EF7D4B0}" dt="2024-02-01T02:02:43.786" v="7093" actId="14100"/>
        <pc:sldMkLst>
          <pc:docMk/>
          <pc:sldMk cId="3521285596" sldId="282"/>
        </pc:sldMkLst>
        <pc:spChg chg="mod">
          <ac:chgData name="Milligan, Drew" userId="ca259595-d208-4eb4-922f-90c9f3b1afc0" providerId="ADAL" clId="{7886E25A-82FE-4FF2-90D9-BB780EF7D4B0}" dt="2024-01-31T22:06:32.406" v="6555" actId="20577"/>
          <ac:spMkLst>
            <pc:docMk/>
            <pc:sldMk cId="3521285596" sldId="282"/>
            <ac:spMk id="9" creationId="{923C342E-C6AA-16BA-D27E-711FDBF4481E}"/>
          </ac:spMkLst>
        </pc:spChg>
        <pc:picChg chg="add mod">
          <ac:chgData name="Milligan, Drew" userId="ca259595-d208-4eb4-922f-90c9f3b1afc0" providerId="ADAL" clId="{7886E25A-82FE-4FF2-90D9-BB780EF7D4B0}" dt="2024-02-01T02:02:43.786" v="7093" actId="14100"/>
          <ac:picMkLst>
            <pc:docMk/>
            <pc:sldMk cId="3521285596" sldId="282"/>
            <ac:picMk id="7" creationId="{127E1F84-9697-A6AD-4068-B2295CED185B}"/>
          </ac:picMkLst>
        </pc:picChg>
      </pc:sldChg>
      <pc:sldChg chg="modSp del mod">
        <pc:chgData name="Milligan, Drew" userId="ca259595-d208-4eb4-922f-90c9f3b1afc0" providerId="ADAL" clId="{7886E25A-82FE-4FF2-90D9-BB780EF7D4B0}" dt="2024-01-31T21:56:37.177" v="5939" actId="47"/>
        <pc:sldMkLst>
          <pc:docMk/>
          <pc:sldMk cId="1220893792" sldId="283"/>
        </pc:sldMkLst>
        <pc:spChg chg="mod">
          <ac:chgData name="Milligan, Drew" userId="ca259595-d208-4eb4-922f-90c9f3b1afc0" providerId="ADAL" clId="{7886E25A-82FE-4FF2-90D9-BB780EF7D4B0}" dt="2024-01-25T01:22:34.998" v="485" actId="20577"/>
          <ac:spMkLst>
            <pc:docMk/>
            <pc:sldMk cId="1220893792" sldId="283"/>
            <ac:spMk id="9" creationId="{2D89AE50-0CFF-7A8F-FDBD-46FFF21BB3E3}"/>
          </ac:spMkLst>
        </pc:spChg>
      </pc:sldChg>
      <pc:sldChg chg="modSp mod">
        <pc:chgData name="Milligan, Drew" userId="ca259595-d208-4eb4-922f-90c9f3b1afc0" providerId="ADAL" clId="{7886E25A-82FE-4FF2-90D9-BB780EF7D4B0}" dt="2024-02-01T01:50:42.875" v="6978" actId="20577"/>
        <pc:sldMkLst>
          <pc:docMk/>
          <pc:sldMk cId="188830791" sldId="288"/>
        </pc:sldMkLst>
        <pc:spChg chg="mod">
          <ac:chgData name="Milligan, Drew" userId="ca259595-d208-4eb4-922f-90c9f3b1afc0" providerId="ADAL" clId="{7886E25A-82FE-4FF2-90D9-BB780EF7D4B0}" dt="2024-02-01T01:50:42.875" v="6978" actId="20577"/>
          <ac:spMkLst>
            <pc:docMk/>
            <pc:sldMk cId="188830791" sldId="288"/>
            <ac:spMk id="2" creationId="{6B7A7466-E5D5-A6CF-F208-6579A349FAEF}"/>
          </ac:spMkLst>
        </pc:spChg>
      </pc:sldChg>
      <pc:sldChg chg="modSp add mod">
        <pc:chgData name="Milligan, Drew" userId="ca259595-d208-4eb4-922f-90c9f3b1afc0" providerId="ADAL" clId="{7886E25A-82FE-4FF2-90D9-BB780EF7D4B0}" dt="2024-01-31T22:04:17.360" v="6139" actId="20577"/>
        <pc:sldMkLst>
          <pc:docMk/>
          <pc:sldMk cId="2211220967" sldId="289"/>
        </pc:sldMkLst>
        <pc:spChg chg="mod">
          <ac:chgData name="Milligan, Drew" userId="ca259595-d208-4eb4-922f-90c9f3b1afc0" providerId="ADAL" clId="{7886E25A-82FE-4FF2-90D9-BB780EF7D4B0}" dt="2024-01-31T22:04:17.360" v="6139" actId="20577"/>
          <ac:spMkLst>
            <pc:docMk/>
            <pc:sldMk cId="2211220967" sldId="289"/>
            <ac:spMk id="4" creationId="{537F3982-1BDB-F9B7-30C1-08FF430895E8}"/>
          </ac:spMkLst>
        </pc:spChg>
        <pc:spChg chg="mod">
          <ac:chgData name="Milligan, Drew" userId="ca259595-d208-4eb4-922f-90c9f3b1afc0" providerId="ADAL" clId="{7886E25A-82FE-4FF2-90D9-BB780EF7D4B0}" dt="2024-01-25T01:14:06.975" v="406" actId="20577"/>
          <ac:spMkLst>
            <pc:docMk/>
            <pc:sldMk cId="2211220967" sldId="289"/>
            <ac:spMk id="9" creationId="{923C342E-C6AA-16BA-D27E-711FDBF4481E}"/>
          </ac:spMkLst>
        </pc:spChg>
      </pc:sldChg>
      <pc:sldChg chg="modSp add del mod">
        <pc:chgData name="Milligan, Drew" userId="ca259595-d208-4eb4-922f-90c9f3b1afc0" providerId="ADAL" clId="{7886E25A-82FE-4FF2-90D9-BB780EF7D4B0}" dt="2024-01-25T01:27:19.005" v="492" actId="2696"/>
        <pc:sldMkLst>
          <pc:docMk/>
          <pc:sldMk cId="3775968367" sldId="290"/>
        </pc:sldMkLst>
        <pc:spChg chg="mod">
          <ac:chgData name="Milligan, Drew" userId="ca259595-d208-4eb4-922f-90c9f3b1afc0" providerId="ADAL" clId="{7886E25A-82FE-4FF2-90D9-BB780EF7D4B0}" dt="2024-01-25T01:15:04.404" v="436" actId="6549"/>
          <ac:spMkLst>
            <pc:docMk/>
            <pc:sldMk cId="3775968367" sldId="290"/>
            <ac:spMk id="4" creationId="{537F3982-1BDB-F9B7-30C1-08FF430895E8}"/>
          </ac:spMkLst>
        </pc:spChg>
        <pc:spChg chg="mod">
          <ac:chgData name="Milligan, Drew" userId="ca259595-d208-4eb4-922f-90c9f3b1afc0" providerId="ADAL" clId="{7886E25A-82FE-4FF2-90D9-BB780EF7D4B0}" dt="2024-01-25T01:27:11.382" v="491" actId="20577"/>
          <ac:spMkLst>
            <pc:docMk/>
            <pc:sldMk cId="3775968367" sldId="290"/>
            <ac:spMk id="9" creationId="{923C342E-C6AA-16BA-D27E-711FDBF4481E}"/>
          </ac:spMkLst>
        </pc:spChg>
      </pc:sldChg>
      <pc:sldChg chg="addSp modSp add mod">
        <pc:chgData name="Milligan, Drew" userId="ca259595-d208-4eb4-922f-90c9f3b1afc0" providerId="ADAL" clId="{7886E25A-82FE-4FF2-90D9-BB780EF7D4B0}" dt="2024-01-31T18:13:26.423" v="3935" actId="1076"/>
        <pc:sldMkLst>
          <pc:docMk/>
          <pc:sldMk cId="3299052437" sldId="291"/>
        </pc:sldMkLst>
        <pc:spChg chg="mod">
          <ac:chgData name="Milligan, Drew" userId="ca259595-d208-4eb4-922f-90c9f3b1afc0" providerId="ADAL" clId="{7886E25A-82FE-4FF2-90D9-BB780EF7D4B0}" dt="2024-01-25T01:16:58.989" v="466" actId="20577"/>
          <ac:spMkLst>
            <pc:docMk/>
            <pc:sldMk cId="3299052437" sldId="291"/>
            <ac:spMk id="4" creationId="{537F3982-1BDB-F9B7-30C1-08FF430895E8}"/>
          </ac:spMkLst>
        </pc:spChg>
        <pc:spChg chg="mod">
          <ac:chgData name="Milligan, Drew" userId="ca259595-d208-4eb4-922f-90c9f3b1afc0" providerId="ADAL" clId="{7886E25A-82FE-4FF2-90D9-BB780EF7D4B0}" dt="2024-01-31T18:13:18.754" v="3934" actId="255"/>
          <ac:spMkLst>
            <pc:docMk/>
            <pc:sldMk cId="3299052437" sldId="291"/>
            <ac:spMk id="9" creationId="{923C342E-C6AA-16BA-D27E-711FDBF4481E}"/>
          </ac:spMkLst>
        </pc:spChg>
        <pc:picChg chg="add mod">
          <ac:chgData name="Milligan, Drew" userId="ca259595-d208-4eb4-922f-90c9f3b1afc0" providerId="ADAL" clId="{7886E25A-82FE-4FF2-90D9-BB780EF7D4B0}" dt="2024-01-31T18:13:26.423" v="3935" actId="1076"/>
          <ac:picMkLst>
            <pc:docMk/>
            <pc:sldMk cId="3299052437" sldId="291"/>
            <ac:picMk id="3" creationId="{76F9CA8C-D4EE-E3FB-E8B1-95C9A3635A77}"/>
          </ac:picMkLst>
        </pc:picChg>
      </pc:sldChg>
      <pc:sldChg chg="modSp add mod">
        <pc:chgData name="Milligan, Drew" userId="ca259595-d208-4eb4-922f-90c9f3b1afc0" providerId="ADAL" clId="{7886E25A-82FE-4FF2-90D9-BB780EF7D4B0}" dt="2024-01-25T01:17:12.618" v="480" actId="20577"/>
        <pc:sldMkLst>
          <pc:docMk/>
          <pc:sldMk cId="766385051" sldId="292"/>
        </pc:sldMkLst>
        <pc:spChg chg="mod">
          <ac:chgData name="Milligan, Drew" userId="ca259595-d208-4eb4-922f-90c9f3b1afc0" providerId="ADAL" clId="{7886E25A-82FE-4FF2-90D9-BB780EF7D4B0}" dt="2024-01-25T01:17:12.618" v="480" actId="20577"/>
          <ac:spMkLst>
            <pc:docMk/>
            <pc:sldMk cId="766385051" sldId="292"/>
            <ac:spMk id="4" creationId="{537F3982-1BDB-F9B7-30C1-08FF430895E8}"/>
          </ac:spMkLst>
        </pc:spChg>
      </pc:sldChg>
      <pc:sldChg chg="addSp modSp add mod">
        <pc:chgData name="Milligan, Drew" userId="ca259595-d208-4eb4-922f-90c9f3b1afc0" providerId="ADAL" clId="{7886E25A-82FE-4FF2-90D9-BB780EF7D4B0}" dt="2024-01-30T22:25:19.129" v="2637" actId="1076"/>
        <pc:sldMkLst>
          <pc:docMk/>
          <pc:sldMk cId="208811609" sldId="294"/>
        </pc:sldMkLst>
        <pc:spChg chg="add mod">
          <ac:chgData name="Milligan, Drew" userId="ca259595-d208-4eb4-922f-90c9f3b1afc0" providerId="ADAL" clId="{7886E25A-82FE-4FF2-90D9-BB780EF7D4B0}" dt="2024-01-30T20:41:19.246" v="1582" actId="6549"/>
          <ac:spMkLst>
            <pc:docMk/>
            <pc:sldMk cId="208811609" sldId="294"/>
            <ac:spMk id="2" creationId="{7E4FE0E1-1A31-B668-EDEE-DAFC9A5F3849}"/>
          </ac:spMkLst>
        </pc:spChg>
        <pc:spChg chg="mod">
          <ac:chgData name="Milligan, Drew" userId="ca259595-d208-4eb4-922f-90c9f3b1afc0" providerId="ADAL" clId="{7886E25A-82FE-4FF2-90D9-BB780EF7D4B0}" dt="2024-01-30T20:40:43.177" v="1536" actId="20577"/>
          <ac:spMkLst>
            <pc:docMk/>
            <pc:sldMk cId="208811609" sldId="294"/>
            <ac:spMk id="4" creationId="{537F3982-1BDB-F9B7-30C1-08FF430895E8}"/>
          </ac:spMkLst>
        </pc:spChg>
        <pc:spChg chg="mod">
          <ac:chgData name="Milligan, Drew" userId="ca259595-d208-4eb4-922f-90c9f3b1afc0" providerId="ADAL" clId="{7886E25A-82FE-4FF2-90D9-BB780EF7D4B0}" dt="2024-01-30T21:15:41.050" v="1996" actId="14100"/>
          <ac:spMkLst>
            <pc:docMk/>
            <pc:sldMk cId="208811609" sldId="294"/>
            <ac:spMk id="9" creationId="{923C342E-C6AA-16BA-D27E-711FDBF4481E}"/>
          </ac:spMkLst>
        </pc:spChg>
        <pc:picChg chg="add mod modCrop">
          <ac:chgData name="Milligan, Drew" userId="ca259595-d208-4eb4-922f-90c9f3b1afc0" providerId="ADAL" clId="{7886E25A-82FE-4FF2-90D9-BB780EF7D4B0}" dt="2024-01-30T22:25:19.129" v="2637" actId="1076"/>
          <ac:picMkLst>
            <pc:docMk/>
            <pc:sldMk cId="208811609" sldId="294"/>
            <ac:picMk id="5" creationId="{A934072A-4BE4-E1CE-9561-6BEB6DB7FD31}"/>
          </ac:picMkLst>
        </pc:picChg>
      </pc:sldChg>
      <pc:sldChg chg="modSp mod">
        <pc:chgData name="Milligan, Drew" userId="ca259595-d208-4eb4-922f-90c9f3b1afc0" providerId="ADAL" clId="{7886E25A-82FE-4FF2-90D9-BB780EF7D4B0}" dt="2024-01-31T22:04:26.735" v="6154" actId="20577"/>
        <pc:sldMkLst>
          <pc:docMk/>
          <pc:sldMk cId="1851155384" sldId="295"/>
        </pc:sldMkLst>
        <pc:spChg chg="mod">
          <ac:chgData name="Milligan, Drew" userId="ca259595-d208-4eb4-922f-90c9f3b1afc0" providerId="ADAL" clId="{7886E25A-82FE-4FF2-90D9-BB780EF7D4B0}" dt="2024-01-31T22:04:26.735" v="6154" actId="20577"/>
          <ac:spMkLst>
            <pc:docMk/>
            <pc:sldMk cId="1851155384" sldId="295"/>
            <ac:spMk id="4" creationId="{537F3982-1BDB-F9B7-30C1-08FF430895E8}"/>
          </ac:spMkLst>
        </pc:spChg>
      </pc:sldChg>
      <pc:sldChg chg="add del">
        <pc:chgData name="Milligan, Drew" userId="ca259595-d208-4eb4-922f-90c9f3b1afc0" providerId="ADAL" clId="{7886E25A-82FE-4FF2-90D9-BB780EF7D4B0}" dt="2024-01-30T20:40:03.514" v="1506" actId="2696"/>
        <pc:sldMkLst>
          <pc:docMk/>
          <pc:sldMk cId="3606427967" sldId="295"/>
        </pc:sldMkLst>
      </pc:sldChg>
      <pc:sldChg chg="addSp delSp modSp add mod">
        <pc:chgData name="Milligan, Drew" userId="ca259595-d208-4eb4-922f-90c9f3b1afc0" providerId="ADAL" clId="{7886E25A-82FE-4FF2-90D9-BB780EF7D4B0}" dt="2024-01-31T17:48:28.319" v="3160" actId="20577"/>
        <pc:sldMkLst>
          <pc:docMk/>
          <pc:sldMk cId="508286596" sldId="297"/>
        </pc:sldMkLst>
        <pc:spChg chg="mod">
          <ac:chgData name="Milligan, Drew" userId="ca259595-d208-4eb4-922f-90c9f3b1afc0" providerId="ADAL" clId="{7886E25A-82FE-4FF2-90D9-BB780EF7D4B0}" dt="2024-01-31T17:48:28.319" v="3160" actId="20577"/>
          <ac:spMkLst>
            <pc:docMk/>
            <pc:sldMk cId="508286596" sldId="297"/>
            <ac:spMk id="2" creationId="{7E4FE0E1-1A31-B668-EDEE-DAFC9A5F3849}"/>
          </ac:spMkLst>
        </pc:spChg>
        <pc:spChg chg="mod">
          <ac:chgData name="Milligan, Drew" userId="ca259595-d208-4eb4-922f-90c9f3b1afc0" providerId="ADAL" clId="{7886E25A-82FE-4FF2-90D9-BB780EF7D4B0}" dt="2024-01-31T17:47:58.740" v="3144" actId="1076"/>
          <ac:spMkLst>
            <pc:docMk/>
            <pc:sldMk cId="508286596" sldId="297"/>
            <ac:spMk id="9" creationId="{923C342E-C6AA-16BA-D27E-711FDBF4481E}"/>
          </ac:spMkLst>
        </pc:spChg>
        <pc:picChg chg="del">
          <ac:chgData name="Milligan, Drew" userId="ca259595-d208-4eb4-922f-90c9f3b1afc0" providerId="ADAL" clId="{7886E25A-82FE-4FF2-90D9-BB780EF7D4B0}" dt="2024-01-30T21:16:30.480" v="2045" actId="478"/>
          <ac:picMkLst>
            <pc:docMk/>
            <pc:sldMk cId="508286596" sldId="297"/>
            <ac:picMk id="5" creationId="{A934072A-4BE4-E1CE-9561-6BEB6DB7FD31}"/>
          </ac:picMkLst>
        </pc:picChg>
        <pc:picChg chg="add mod modCrop">
          <ac:chgData name="Milligan, Drew" userId="ca259595-d208-4eb4-922f-90c9f3b1afc0" providerId="ADAL" clId="{7886E25A-82FE-4FF2-90D9-BB780EF7D4B0}" dt="2024-01-31T17:48:10.092" v="3156" actId="1038"/>
          <ac:picMkLst>
            <pc:docMk/>
            <pc:sldMk cId="508286596" sldId="297"/>
            <ac:picMk id="7" creationId="{1FB3150E-F702-9B92-38E0-E727B3664075}"/>
          </ac:picMkLst>
        </pc:picChg>
        <pc:picChg chg="add del mod">
          <ac:chgData name="Milligan, Drew" userId="ca259595-d208-4eb4-922f-90c9f3b1afc0" providerId="ADAL" clId="{7886E25A-82FE-4FF2-90D9-BB780EF7D4B0}" dt="2024-01-30T21:44:43.560" v="2376" actId="478"/>
          <ac:picMkLst>
            <pc:docMk/>
            <pc:sldMk cId="508286596" sldId="297"/>
            <ac:picMk id="10" creationId="{8CB74518-BEFF-D95A-8A7C-2D5BB28F0F37}"/>
          </ac:picMkLst>
        </pc:picChg>
        <pc:picChg chg="add del">
          <ac:chgData name="Milligan, Drew" userId="ca259595-d208-4eb4-922f-90c9f3b1afc0" providerId="ADAL" clId="{7886E25A-82FE-4FF2-90D9-BB780EF7D4B0}" dt="2024-01-30T21:47:35.260" v="2378" actId="478"/>
          <ac:picMkLst>
            <pc:docMk/>
            <pc:sldMk cId="508286596" sldId="297"/>
            <ac:picMk id="12" creationId="{B15BB110-180F-4F3B-3A16-9DCA89975577}"/>
          </ac:picMkLst>
        </pc:picChg>
        <pc:picChg chg="add mod">
          <ac:chgData name="Milligan, Drew" userId="ca259595-d208-4eb4-922f-90c9f3b1afc0" providerId="ADAL" clId="{7886E25A-82FE-4FF2-90D9-BB780EF7D4B0}" dt="2024-01-31T17:38:53.037" v="2761" actId="1076"/>
          <ac:picMkLst>
            <pc:docMk/>
            <pc:sldMk cId="508286596" sldId="297"/>
            <ac:picMk id="14" creationId="{E46A5E9A-DE78-2B38-7540-A8F6AFB362EF}"/>
          </ac:picMkLst>
        </pc:picChg>
        <pc:picChg chg="add mod modCrop">
          <ac:chgData name="Milligan, Drew" userId="ca259595-d208-4eb4-922f-90c9f3b1afc0" providerId="ADAL" clId="{7886E25A-82FE-4FF2-90D9-BB780EF7D4B0}" dt="2024-01-31T17:48:12.058" v="3159" actId="1038"/>
          <ac:picMkLst>
            <pc:docMk/>
            <pc:sldMk cId="508286596" sldId="297"/>
            <ac:picMk id="16" creationId="{62C62318-643A-09ED-570A-953AAE3986AB}"/>
          </ac:picMkLst>
        </pc:picChg>
      </pc:sldChg>
      <pc:sldChg chg="addSp delSp modSp add mod">
        <pc:chgData name="Milligan, Drew" userId="ca259595-d208-4eb4-922f-90c9f3b1afc0" providerId="ADAL" clId="{7886E25A-82FE-4FF2-90D9-BB780EF7D4B0}" dt="2024-01-31T18:04:08.006" v="3601" actId="14100"/>
        <pc:sldMkLst>
          <pc:docMk/>
          <pc:sldMk cId="305711729" sldId="298"/>
        </pc:sldMkLst>
        <pc:spChg chg="mod">
          <ac:chgData name="Milligan, Drew" userId="ca259595-d208-4eb4-922f-90c9f3b1afc0" providerId="ADAL" clId="{7886E25A-82FE-4FF2-90D9-BB780EF7D4B0}" dt="2024-01-31T17:48:43.580" v="3177" actId="20577"/>
          <ac:spMkLst>
            <pc:docMk/>
            <pc:sldMk cId="305711729" sldId="298"/>
            <ac:spMk id="2" creationId="{7E4FE0E1-1A31-B668-EDEE-DAFC9A5F3849}"/>
          </ac:spMkLst>
        </pc:spChg>
        <pc:spChg chg="mod">
          <ac:chgData name="Milligan, Drew" userId="ca259595-d208-4eb4-922f-90c9f3b1afc0" providerId="ADAL" clId="{7886E25A-82FE-4FF2-90D9-BB780EF7D4B0}" dt="2024-01-31T18:04:08.006" v="3601" actId="14100"/>
          <ac:spMkLst>
            <pc:docMk/>
            <pc:sldMk cId="305711729" sldId="298"/>
            <ac:spMk id="9" creationId="{923C342E-C6AA-16BA-D27E-711FDBF4481E}"/>
          </ac:spMkLst>
        </pc:spChg>
        <pc:picChg chg="mod">
          <ac:chgData name="Milligan, Drew" userId="ca259595-d208-4eb4-922f-90c9f3b1afc0" providerId="ADAL" clId="{7886E25A-82FE-4FF2-90D9-BB780EF7D4B0}" dt="2024-01-31T17:56:14.144" v="3403" actId="1076"/>
          <ac:picMkLst>
            <pc:docMk/>
            <pc:sldMk cId="305711729" sldId="298"/>
            <ac:picMk id="5" creationId="{7B77BD4D-6EDC-8DFE-AA6A-72C5081D495F}"/>
          </ac:picMkLst>
        </pc:picChg>
        <pc:picChg chg="del">
          <ac:chgData name="Milligan, Drew" userId="ca259595-d208-4eb4-922f-90c9f3b1afc0" providerId="ADAL" clId="{7886E25A-82FE-4FF2-90D9-BB780EF7D4B0}" dt="2024-01-30T21:22:56.764" v="2063" actId="478"/>
          <ac:picMkLst>
            <pc:docMk/>
            <pc:sldMk cId="305711729" sldId="298"/>
            <ac:picMk id="7" creationId="{1FB3150E-F702-9B92-38E0-E727B3664075}"/>
          </ac:picMkLst>
        </pc:picChg>
        <pc:picChg chg="add mod">
          <ac:chgData name="Milligan, Drew" userId="ca259595-d208-4eb4-922f-90c9f3b1afc0" providerId="ADAL" clId="{7886E25A-82FE-4FF2-90D9-BB780EF7D4B0}" dt="2024-01-31T18:02:30.180" v="3525" actId="1076"/>
          <ac:picMkLst>
            <pc:docMk/>
            <pc:sldMk cId="305711729" sldId="298"/>
            <ac:picMk id="8" creationId="{E6C33A40-1ED8-B552-AFDC-F0C891842AE6}"/>
          </ac:picMkLst>
        </pc:picChg>
      </pc:sldChg>
      <pc:sldChg chg="addSp delSp modSp add mod">
        <pc:chgData name="Milligan, Drew" userId="ca259595-d208-4eb4-922f-90c9f3b1afc0" providerId="ADAL" clId="{7886E25A-82FE-4FF2-90D9-BB780EF7D4B0}" dt="2024-01-31T19:05:01.971" v="5333" actId="20577"/>
        <pc:sldMkLst>
          <pc:docMk/>
          <pc:sldMk cId="1974066172" sldId="299"/>
        </pc:sldMkLst>
        <pc:spChg chg="mod">
          <ac:chgData name="Milligan, Drew" userId="ca259595-d208-4eb4-922f-90c9f3b1afc0" providerId="ADAL" clId="{7886E25A-82FE-4FF2-90D9-BB780EF7D4B0}" dt="2024-01-31T18:05:03.756" v="3686" actId="20577"/>
          <ac:spMkLst>
            <pc:docMk/>
            <pc:sldMk cId="1974066172" sldId="299"/>
            <ac:spMk id="2" creationId="{7E4FE0E1-1A31-B668-EDEE-DAFC9A5F3849}"/>
          </ac:spMkLst>
        </pc:spChg>
        <pc:spChg chg="add mod">
          <ac:chgData name="Milligan, Drew" userId="ca259595-d208-4eb4-922f-90c9f3b1afc0" providerId="ADAL" clId="{7886E25A-82FE-4FF2-90D9-BB780EF7D4B0}" dt="2024-01-31T18:21:13.090" v="4067" actId="1076"/>
          <ac:spMkLst>
            <pc:docMk/>
            <pc:sldMk cId="1974066172" sldId="299"/>
            <ac:spMk id="7" creationId="{D1DF9D00-4BD4-9AE7-B46A-65B6328958EC}"/>
          </ac:spMkLst>
        </pc:spChg>
        <pc:spChg chg="add mod">
          <ac:chgData name="Milligan, Drew" userId="ca259595-d208-4eb4-922f-90c9f3b1afc0" providerId="ADAL" clId="{7886E25A-82FE-4FF2-90D9-BB780EF7D4B0}" dt="2024-01-31T18:21:34.076" v="4071" actId="207"/>
          <ac:spMkLst>
            <pc:docMk/>
            <pc:sldMk cId="1974066172" sldId="299"/>
            <ac:spMk id="8" creationId="{927C6425-F1F4-6419-2F5A-BE8218E5132F}"/>
          </ac:spMkLst>
        </pc:spChg>
        <pc:spChg chg="mod">
          <ac:chgData name="Milligan, Drew" userId="ca259595-d208-4eb4-922f-90c9f3b1afc0" providerId="ADAL" clId="{7886E25A-82FE-4FF2-90D9-BB780EF7D4B0}" dt="2024-01-31T19:05:01.971" v="5333" actId="20577"/>
          <ac:spMkLst>
            <pc:docMk/>
            <pc:sldMk cId="1974066172" sldId="299"/>
            <ac:spMk id="9" creationId="{923C342E-C6AA-16BA-D27E-711FDBF4481E}"/>
          </ac:spMkLst>
        </pc:spChg>
        <pc:picChg chg="add mod modCrop">
          <ac:chgData name="Milligan, Drew" userId="ca259595-d208-4eb4-922f-90c9f3b1afc0" providerId="ADAL" clId="{7886E25A-82FE-4FF2-90D9-BB780EF7D4B0}" dt="2024-01-31T18:07:39.012" v="3695" actId="1076"/>
          <ac:picMkLst>
            <pc:docMk/>
            <pc:sldMk cId="1974066172" sldId="299"/>
            <ac:picMk id="5" creationId="{61352BBA-4885-EF01-F631-5BFF0FEF865F}"/>
          </ac:picMkLst>
        </pc:picChg>
        <pc:picChg chg="add del mod">
          <ac:chgData name="Milligan, Drew" userId="ca259595-d208-4eb4-922f-90c9f3b1afc0" providerId="ADAL" clId="{7886E25A-82FE-4FF2-90D9-BB780EF7D4B0}" dt="2024-01-31T18:19:54.588" v="4057" actId="478"/>
          <ac:picMkLst>
            <pc:docMk/>
            <pc:sldMk cId="1974066172" sldId="299"/>
            <ac:picMk id="1026" creationId="{D8BD72FB-1AB7-5319-0CCD-86465EA90DC9}"/>
          </ac:picMkLst>
        </pc:picChg>
      </pc:sldChg>
      <pc:sldChg chg="modSp mod ord">
        <pc:chgData name="Milligan, Drew" userId="ca259595-d208-4eb4-922f-90c9f3b1afc0" providerId="ADAL" clId="{7886E25A-82FE-4FF2-90D9-BB780EF7D4B0}" dt="2024-01-31T19:15:09.290" v="5400"/>
        <pc:sldMkLst>
          <pc:docMk/>
          <pc:sldMk cId="3049340322" sldId="300"/>
        </pc:sldMkLst>
        <pc:spChg chg="mod">
          <ac:chgData name="Milligan, Drew" userId="ca259595-d208-4eb4-922f-90c9f3b1afc0" providerId="ADAL" clId="{7886E25A-82FE-4FF2-90D9-BB780EF7D4B0}" dt="2024-01-31T19:07:29.421" v="5398" actId="1035"/>
          <ac:spMkLst>
            <pc:docMk/>
            <pc:sldMk cId="3049340322" sldId="300"/>
            <ac:spMk id="8" creationId="{EBEA2B35-64AB-D064-9A8E-C3D580E35250}"/>
          </ac:spMkLst>
        </pc:spChg>
      </pc:sldChg>
      <pc:sldChg chg="add del">
        <pc:chgData name="Milligan, Drew" userId="ca259595-d208-4eb4-922f-90c9f3b1afc0" providerId="ADAL" clId="{7886E25A-82FE-4FF2-90D9-BB780EF7D4B0}" dt="2024-01-31T21:54:03.053" v="5938" actId="2696"/>
        <pc:sldMkLst>
          <pc:docMk/>
          <pc:sldMk cId="3947054639" sldId="301"/>
        </pc:sldMkLst>
      </pc:sldChg>
      <pc:sldChg chg="delSp modSp add mod">
        <pc:chgData name="Milligan, Drew" userId="ca259595-d208-4eb4-922f-90c9f3b1afc0" providerId="ADAL" clId="{7886E25A-82FE-4FF2-90D9-BB780EF7D4B0}" dt="2024-01-31T21:41:29.592" v="5937" actId="20577"/>
        <pc:sldMkLst>
          <pc:docMk/>
          <pc:sldMk cId="2653627770" sldId="302"/>
        </pc:sldMkLst>
        <pc:spChg chg="mod">
          <ac:chgData name="Milligan, Drew" userId="ca259595-d208-4eb4-922f-90c9f3b1afc0" providerId="ADAL" clId="{7886E25A-82FE-4FF2-90D9-BB780EF7D4B0}" dt="2024-01-31T19:15:34.886" v="5407" actId="20577"/>
          <ac:spMkLst>
            <pc:docMk/>
            <pc:sldMk cId="2653627770" sldId="302"/>
            <ac:spMk id="2" creationId="{7E4FE0E1-1A31-B668-EDEE-DAFC9A5F3849}"/>
          </ac:spMkLst>
        </pc:spChg>
        <pc:spChg chg="del">
          <ac:chgData name="Milligan, Drew" userId="ca259595-d208-4eb4-922f-90c9f3b1afc0" providerId="ADAL" clId="{7886E25A-82FE-4FF2-90D9-BB780EF7D4B0}" dt="2024-01-31T19:17:09.246" v="5492" actId="478"/>
          <ac:spMkLst>
            <pc:docMk/>
            <pc:sldMk cId="2653627770" sldId="302"/>
            <ac:spMk id="7" creationId="{D1DF9D00-4BD4-9AE7-B46A-65B6328958EC}"/>
          </ac:spMkLst>
        </pc:spChg>
        <pc:spChg chg="del">
          <ac:chgData name="Milligan, Drew" userId="ca259595-d208-4eb4-922f-90c9f3b1afc0" providerId="ADAL" clId="{7886E25A-82FE-4FF2-90D9-BB780EF7D4B0}" dt="2024-01-31T19:17:07.562" v="5491" actId="478"/>
          <ac:spMkLst>
            <pc:docMk/>
            <pc:sldMk cId="2653627770" sldId="302"/>
            <ac:spMk id="8" creationId="{927C6425-F1F4-6419-2F5A-BE8218E5132F}"/>
          </ac:spMkLst>
        </pc:spChg>
        <pc:spChg chg="mod">
          <ac:chgData name="Milligan, Drew" userId="ca259595-d208-4eb4-922f-90c9f3b1afc0" providerId="ADAL" clId="{7886E25A-82FE-4FF2-90D9-BB780EF7D4B0}" dt="2024-01-31T21:41:29.592" v="5937" actId="20577"/>
          <ac:spMkLst>
            <pc:docMk/>
            <pc:sldMk cId="2653627770" sldId="302"/>
            <ac:spMk id="9" creationId="{923C342E-C6AA-16BA-D27E-711FDBF4481E}"/>
          </ac:spMkLst>
        </pc:spChg>
        <pc:picChg chg="del">
          <ac:chgData name="Milligan, Drew" userId="ca259595-d208-4eb4-922f-90c9f3b1afc0" providerId="ADAL" clId="{7886E25A-82FE-4FF2-90D9-BB780EF7D4B0}" dt="2024-01-31T19:16:34.905" v="5490" actId="478"/>
          <ac:picMkLst>
            <pc:docMk/>
            <pc:sldMk cId="2653627770" sldId="302"/>
            <ac:picMk id="5" creationId="{61352BBA-4885-EF01-F631-5BFF0FEF865F}"/>
          </ac:picMkLst>
        </pc:picChg>
      </pc:sldChg>
      <pc:sldChg chg="delSp modSp add mod">
        <pc:chgData name="Milligan, Drew" userId="ca259595-d208-4eb4-922f-90c9f3b1afc0" providerId="ADAL" clId="{7886E25A-82FE-4FF2-90D9-BB780EF7D4B0}" dt="2024-01-31T21:57:21.626" v="5948" actId="20577"/>
        <pc:sldMkLst>
          <pc:docMk/>
          <pc:sldMk cId="720415651" sldId="303"/>
        </pc:sldMkLst>
        <pc:spChg chg="mod">
          <ac:chgData name="Milligan, Drew" userId="ca259595-d208-4eb4-922f-90c9f3b1afc0" providerId="ADAL" clId="{7886E25A-82FE-4FF2-90D9-BB780EF7D4B0}" dt="2024-01-31T19:15:48.203" v="5413" actId="6549"/>
          <ac:spMkLst>
            <pc:docMk/>
            <pc:sldMk cId="720415651" sldId="303"/>
            <ac:spMk id="2" creationId="{7E4FE0E1-1A31-B668-EDEE-DAFC9A5F3849}"/>
          </ac:spMkLst>
        </pc:spChg>
        <pc:spChg chg="del">
          <ac:chgData name="Milligan, Drew" userId="ca259595-d208-4eb4-922f-90c9f3b1afc0" providerId="ADAL" clId="{7886E25A-82FE-4FF2-90D9-BB780EF7D4B0}" dt="2024-01-31T19:17:41.305" v="5495" actId="478"/>
          <ac:spMkLst>
            <pc:docMk/>
            <pc:sldMk cId="720415651" sldId="303"/>
            <ac:spMk id="7" creationId="{D1DF9D00-4BD4-9AE7-B46A-65B6328958EC}"/>
          </ac:spMkLst>
        </pc:spChg>
        <pc:spChg chg="del">
          <ac:chgData name="Milligan, Drew" userId="ca259595-d208-4eb4-922f-90c9f3b1afc0" providerId="ADAL" clId="{7886E25A-82FE-4FF2-90D9-BB780EF7D4B0}" dt="2024-01-31T19:17:42.939" v="5496" actId="478"/>
          <ac:spMkLst>
            <pc:docMk/>
            <pc:sldMk cId="720415651" sldId="303"/>
            <ac:spMk id="8" creationId="{927C6425-F1F4-6419-2F5A-BE8218E5132F}"/>
          </ac:spMkLst>
        </pc:spChg>
        <pc:spChg chg="mod">
          <ac:chgData name="Milligan, Drew" userId="ca259595-d208-4eb4-922f-90c9f3b1afc0" providerId="ADAL" clId="{7886E25A-82FE-4FF2-90D9-BB780EF7D4B0}" dt="2024-01-31T21:57:21.626" v="5948" actId="20577"/>
          <ac:spMkLst>
            <pc:docMk/>
            <pc:sldMk cId="720415651" sldId="303"/>
            <ac:spMk id="9" creationId="{923C342E-C6AA-16BA-D27E-711FDBF4481E}"/>
          </ac:spMkLst>
        </pc:spChg>
        <pc:picChg chg="del">
          <ac:chgData name="Milligan, Drew" userId="ca259595-d208-4eb4-922f-90c9f3b1afc0" providerId="ADAL" clId="{7886E25A-82FE-4FF2-90D9-BB780EF7D4B0}" dt="2024-01-31T19:17:39.533" v="5494" actId="478"/>
          <ac:picMkLst>
            <pc:docMk/>
            <pc:sldMk cId="720415651" sldId="303"/>
            <ac:picMk id="5" creationId="{61352BBA-4885-EF01-F631-5BFF0FEF865F}"/>
          </ac:picMkLst>
        </pc:picChg>
      </pc:sldChg>
      <pc:sldChg chg="modSp mod">
        <pc:chgData name="Milligan, Drew" userId="ca259595-d208-4eb4-922f-90c9f3b1afc0" providerId="ADAL" clId="{7886E25A-82FE-4FF2-90D9-BB780EF7D4B0}" dt="2024-01-31T22:04:36.975" v="6173" actId="20577"/>
        <pc:sldMkLst>
          <pc:docMk/>
          <pc:sldMk cId="1983378877" sldId="304"/>
        </pc:sldMkLst>
        <pc:spChg chg="mod">
          <ac:chgData name="Milligan, Drew" userId="ca259595-d208-4eb4-922f-90c9f3b1afc0" providerId="ADAL" clId="{7886E25A-82FE-4FF2-90D9-BB780EF7D4B0}" dt="2024-01-31T22:04:36.975" v="6173" actId="20577"/>
          <ac:spMkLst>
            <pc:docMk/>
            <pc:sldMk cId="1983378877" sldId="304"/>
            <ac:spMk id="4" creationId="{537F3982-1BDB-F9B7-30C1-08FF430895E8}"/>
          </ac:spMkLst>
        </pc:spChg>
      </pc:sldChg>
      <pc:sldChg chg="modSp mod">
        <pc:chgData name="Milligan, Drew" userId="ca259595-d208-4eb4-922f-90c9f3b1afc0" providerId="ADAL" clId="{7886E25A-82FE-4FF2-90D9-BB780EF7D4B0}" dt="2024-01-31T22:04:56.922" v="6203" actId="20577"/>
        <pc:sldMkLst>
          <pc:docMk/>
          <pc:sldMk cId="286718191" sldId="305"/>
        </pc:sldMkLst>
        <pc:spChg chg="mod">
          <ac:chgData name="Milligan, Drew" userId="ca259595-d208-4eb4-922f-90c9f3b1afc0" providerId="ADAL" clId="{7886E25A-82FE-4FF2-90D9-BB780EF7D4B0}" dt="2024-01-31T22:04:56.922" v="6203" actId="20577"/>
          <ac:spMkLst>
            <pc:docMk/>
            <pc:sldMk cId="286718191" sldId="305"/>
            <ac:spMk id="4" creationId="{537F3982-1BDB-F9B7-30C1-08FF430895E8}"/>
          </ac:spMkLst>
        </pc:spChg>
      </pc:sldChg>
      <pc:sldChg chg="modSp add del mod">
        <pc:chgData name="Milligan, Drew" userId="ca259595-d208-4eb4-922f-90c9f3b1afc0" providerId="ADAL" clId="{7886E25A-82FE-4FF2-90D9-BB780EF7D4B0}" dt="2024-01-31T22:02:33.596" v="5965" actId="2696"/>
        <pc:sldMkLst>
          <pc:docMk/>
          <pc:sldMk cId="715542651" sldId="307"/>
        </pc:sldMkLst>
        <pc:spChg chg="mod">
          <ac:chgData name="Milligan, Drew" userId="ca259595-d208-4eb4-922f-90c9f3b1afc0" providerId="ADAL" clId="{7886E25A-82FE-4FF2-90D9-BB780EF7D4B0}" dt="2024-01-31T22:02:21.801" v="5962" actId="20577"/>
          <ac:spMkLst>
            <pc:docMk/>
            <pc:sldMk cId="715542651" sldId="307"/>
            <ac:spMk id="3" creationId="{8B3656C1-781C-41A7-34E1-1785F2E99CA6}"/>
          </ac:spMkLst>
        </pc:spChg>
        <pc:spChg chg="mod">
          <ac:chgData name="Milligan, Drew" userId="ca259595-d208-4eb4-922f-90c9f3b1afc0" providerId="ADAL" clId="{7886E25A-82FE-4FF2-90D9-BB780EF7D4B0}" dt="2024-01-31T22:02:25.786" v="5964" actId="20577"/>
          <ac:spMkLst>
            <pc:docMk/>
            <pc:sldMk cId="715542651" sldId="307"/>
            <ac:spMk id="4" creationId="{537F3982-1BDB-F9B7-30C1-08FF430895E8}"/>
          </ac:spMkLst>
        </pc:spChg>
      </pc:sldChg>
      <pc:sldChg chg="delSp modSp add del mod">
        <pc:chgData name="Milligan, Drew" userId="ca259595-d208-4eb4-922f-90c9f3b1afc0" providerId="ADAL" clId="{7886E25A-82FE-4FF2-90D9-BB780EF7D4B0}" dt="2024-01-31T22:03:07.835" v="6073" actId="2696"/>
        <pc:sldMkLst>
          <pc:docMk/>
          <pc:sldMk cId="1703965324" sldId="307"/>
        </pc:sldMkLst>
        <pc:spChg chg="del mod">
          <ac:chgData name="Milligan, Drew" userId="ca259595-d208-4eb4-922f-90c9f3b1afc0" providerId="ADAL" clId="{7886E25A-82FE-4FF2-90D9-BB780EF7D4B0}" dt="2024-01-31T22:03:06.612" v="6072"/>
          <ac:spMkLst>
            <pc:docMk/>
            <pc:sldMk cId="1703965324" sldId="307"/>
            <ac:spMk id="3" creationId="{8B3656C1-781C-41A7-34E1-1785F2E99CA6}"/>
          </ac:spMkLst>
        </pc:spChg>
      </pc:sldChg>
      <pc:sldChg chg="addSp delSp modSp add mod ord">
        <pc:chgData name="Milligan, Drew" userId="ca259595-d208-4eb4-922f-90c9f3b1afc0" providerId="ADAL" clId="{7886E25A-82FE-4FF2-90D9-BB780EF7D4B0}" dt="2024-01-31T22:22:59.874" v="6688" actId="1076"/>
        <pc:sldMkLst>
          <pc:docMk/>
          <pc:sldMk cId="3130438321" sldId="307"/>
        </pc:sldMkLst>
        <pc:spChg chg="mod">
          <ac:chgData name="Milligan, Drew" userId="ca259595-d208-4eb4-922f-90c9f3b1afc0" providerId="ADAL" clId="{7886E25A-82FE-4FF2-90D9-BB780EF7D4B0}" dt="2024-01-31T22:03:36.153" v="6119" actId="20577"/>
          <ac:spMkLst>
            <pc:docMk/>
            <pc:sldMk cId="3130438321" sldId="307"/>
            <ac:spMk id="2" creationId="{7E4FE0E1-1A31-B668-EDEE-DAFC9A5F3849}"/>
          </ac:spMkLst>
        </pc:spChg>
        <pc:spChg chg="mod">
          <ac:chgData name="Milligan, Drew" userId="ca259595-d208-4eb4-922f-90c9f3b1afc0" providerId="ADAL" clId="{7886E25A-82FE-4FF2-90D9-BB780EF7D4B0}" dt="2024-01-31T22:03:22.320" v="6090" actId="20577"/>
          <ac:spMkLst>
            <pc:docMk/>
            <pc:sldMk cId="3130438321" sldId="307"/>
            <ac:spMk id="4" creationId="{537F3982-1BDB-F9B7-30C1-08FF430895E8}"/>
          </ac:spMkLst>
        </pc:spChg>
        <pc:spChg chg="del">
          <ac:chgData name="Milligan, Drew" userId="ca259595-d208-4eb4-922f-90c9f3b1afc0" providerId="ADAL" clId="{7886E25A-82FE-4FF2-90D9-BB780EF7D4B0}" dt="2024-01-31T22:03:40.659" v="6120" actId="478"/>
          <ac:spMkLst>
            <pc:docMk/>
            <pc:sldMk cId="3130438321" sldId="307"/>
            <ac:spMk id="8" creationId="{EBEA2B35-64AB-D064-9A8E-C3D580E35250}"/>
          </ac:spMkLst>
        </pc:spChg>
        <pc:picChg chg="add mod">
          <ac:chgData name="Milligan, Drew" userId="ca259595-d208-4eb4-922f-90c9f3b1afc0" providerId="ADAL" clId="{7886E25A-82FE-4FF2-90D9-BB780EF7D4B0}" dt="2024-01-31T22:22:25.831" v="6681"/>
          <ac:picMkLst>
            <pc:docMk/>
            <pc:sldMk cId="3130438321" sldId="307"/>
            <ac:picMk id="3" creationId="{DC8CCC73-7A4A-9041-1CEF-1723E0CF766E}"/>
          </ac:picMkLst>
        </pc:picChg>
        <pc:picChg chg="add mod modCrop">
          <ac:chgData name="Milligan, Drew" userId="ca259595-d208-4eb4-922f-90c9f3b1afc0" providerId="ADAL" clId="{7886E25A-82FE-4FF2-90D9-BB780EF7D4B0}" dt="2024-01-31T22:22:59.874" v="6688" actId="1076"/>
          <ac:picMkLst>
            <pc:docMk/>
            <pc:sldMk cId="3130438321" sldId="307"/>
            <ac:picMk id="5" creationId="{0666CBDF-583C-3B7A-3AE9-92E3E428DF3C}"/>
          </ac:picMkLst>
        </pc:picChg>
      </pc:sldChg>
      <pc:sldChg chg="modSp add mod">
        <pc:chgData name="Milligan, Drew" userId="ca259595-d208-4eb4-922f-90c9f3b1afc0" providerId="ADAL" clId="{7886E25A-82FE-4FF2-90D9-BB780EF7D4B0}" dt="2024-01-31T22:04:46.976" v="6188" actId="20577"/>
        <pc:sldMkLst>
          <pc:docMk/>
          <pc:sldMk cId="640234865" sldId="308"/>
        </pc:sldMkLst>
        <pc:spChg chg="mod">
          <ac:chgData name="Milligan, Drew" userId="ca259595-d208-4eb4-922f-90c9f3b1afc0" providerId="ADAL" clId="{7886E25A-82FE-4FF2-90D9-BB780EF7D4B0}" dt="2024-01-31T22:04:46.976" v="6188" actId="20577"/>
          <ac:spMkLst>
            <pc:docMk/>
            <pc:sldMk cId="640234865" sldId="308"/>
            <ac:spMk id="4" creationId="{537F3982-1BDB-F9B7-30C1-08FF430895E8}"/>
          </ac:spMkLst>
        </pc:spChg>
      </pc:sldChg>
      <pc:sldChg chg="modSp add del mod">
        <pc:chgData name="Milligan, Drew" userId="ca259595-d208-4eb4-922f-90c9f3b1afc0" providerId="ADAL" clId="{7886E25A-82FE-4FF2-90D9-BB780EF7D4B0}" dt="2024-02-01T00:59:33.061" v="6690" actId="47"/>
        <pc:sldMkLst>
          <pc:docMk/>
          <pc:sldMk cId="1413755330" sldId="309"/>
        </pc:sldMkLst>
        <pc:spChg chg="mod">
          <ac:chgData name="Milligan, Drew" userId="ca259595-d208-4eb4-922f-90c9f3b1afc0" providerId="ADAL" clId="{7886E25A-82FE-4FF2-90D9-BB780EF7D4B0}" dt="2024-01-31T22:07:14.082" v="6580" actId="20577"/>
          <ac:spMkLst>
            <pc:docMk/>
            <pc:sldMk cId="1413755330" sldId="309"/>
            <ac:spMk id="2" creationId="{7E4FE0E1-1A31-B668-EDEE-DAFC9A5F3849}"/>
          </ac:spMkLst>
        </pc:spChg>
        <pc:spChg chg="mod">
          <ac:chgData name="Milligan, Drew" userId="ca259595-d208-4eb4-922f-90c9f3b1afc0" providerId="ADAL" clId="{7886E25A-82FE-4FF2-90D9-BB780EF7D4B0}" dt="2024-01-31T22:07:19.767" v="6617" actId="20577"/>
          <ac:spMkLst>
            <pc:docMk/>
            <pc:sldMk cId="1413755330" sldId="309"/>
            <ac:spMk id="9" creationId="{923C342E-C6AA-16BA-D27E-711FDBF4481E}"/>
          </ac:spMkLst>
        </pc:spChg>
      </pc:sldChg>
      <pc:sldChg chg="addSp delSp modSp add mod">
        <pc:chgData name="Milligan, Drew" userId="ca259595-d208-4eb4-922f-90c9f3b1afc0" providerId="ADAL" clId="{7886E25A-82FE-4FF2-90D9-BB780EF7D4B0}" dt="2024-01-31T22:20:32.140" v="6680" actId="1076"/>
        <pc:sldMkLst>
          <pc:docMk/>
          <pc:sldMk cId="2106571318" sldId="310"/>
        </pc:sldMkLst>
        <pc:spChg chg="mod">
          <ac:chgData name="Milligan, Drew" userId="ca259595-d208-4eb4-922f-90c9f3b1afc0" providerId="ADAL" clId="{7886E25A-82FE-4FF2-90D9-BB780EF7D4B0}" dt="2024-01-31T22:19:49.556" v="6669" actId="20577"/>
          <ac:spMkLst>
            <pc:docMk/>
            <pc:sldMk cId="2106571318" sldId="310"/>
            <ac:spMk id="4" creationId="{537F3982-1BDB-F9B7-30C1-08FF430895E8}"/>
          </ac:spMkLst>
        </pc:spChg>
        <pc:spChg chg="del mod">
          <ac:chgData name="Milligan, Drew" userId="ca259595-d208-4eb4-922f-90c9f3b1afc0" providerId="ADAL" clId="{7886E25A-82FE-4FF2-90D9-BB780EF7D4B0}" dt="2024-01-31T22:19:31.344" v="6621" actId="478"/>
          <ac:spMkLst>
            <pc:docMk/>
            <pc:sldMk cId="2106571318" sldId="310"/>
            <ac:spMk id="8" creationId="{5707C4D4-B04C-6EDF-CB9A-E7D0BE99854A}"/>
          </ac:spMkLst>
        </pc:spChg>
        <pc:picChg chg="del">
          <ac:chgData name="Milligan, Drew" userId="ca259595-d208-4eb4-922f-90c9f3b1afc0" providerId="ADAL" clId="{7886E25A-82FE-4FF2-90D9-BB780EF7D4B0}" dt="2024-01-31T22:19:29.470" v="6619" actId="478"/>
          <ac:picMkLst>
            <pc:docMk/>
            <pc:sldMk cId="2106571318" sldId="310"/>
            <ac:picMk id="2" creationId="{7C66C933-71B5-3460-8F8E-CD82A9EF8D2F}"/>
          </ac:picMkLst>
        </pc:picChg>
        <pc:picChg chg="add mod modCrop">
          <ac:chgData name="Milligan, Drew" userId="ca259595-d208-4eb4-922f-90c9f3b1afc0" providerId="ADAL" clId="{7886E25A-82FE-4FF2-90D9-BB780EF7D4B0}" dt="2024-01-31T22:20:32.140" v="6680" actId="1076"/>
          <ac:picMkLst>
            <pc:docMk/>
            <pc:sldMk cId="2106571318" sldId="310"/>
            <ac:picMk id="5" creationId="{D027D10C-0ED3-D22F-65AD-5B8AD522FC3F}"/>
          </ac:picMkLst>
        </pc:picChg>
      </pc:sldChg>
      <pc:sldChg chg="addSp delSp modSp add mod">
        <pc:chgData name="Milligan, Drew" userId="ca259595-d208-4eb4-922f-90c9f3b1afc0" providerId="ADAL" clId="{7886E25A-82FE-4FF2-90D9-BB780EF7D4B0}" dt="2024-02-01T01:09:18.627" v="6720" actId="1076"/>
        <pc:sldMkLst>
          <pc:docMk/>
          <pc:sldMk cId="2166212076" sldId="313"/>
        </pc:sldMkLst>
        <pc:spChg chg="mod">
          <ac:chgData name="Milligan, Drew" userId="ca259595-d208-4eb4-922f-90c9f3b1afc0" providerId="ADAL" clId="{7886E25A-82FE-4FF2-90D9-BB780EF7D4B0}" dt="2024-02-01T00:59:42.754" v="6707" actId="20577"/>
          <ac:spMkLst>
            <pc:docMk/>
            <pc:sldMk cId="2166212076" sldId="313"/>
            <ac:spMk id="2" creationId="{7E4FE0E1-1A31-B668-EDEE-DAFC9A5F3849}"/>
          </ac:spMkLst>
        </pc:spChg>
        <pc:spChg chg="mod">
          <ac:chgData name="Milligan, Drew" userId="ca259595-d208-4eb4-922f-90c9f3b1afc0" providerId="ADAL" clId="{7886E25A-82FE-4FF2-90D9-BB780EF7D4B0}" dt="2024-02-01T01:09:06.858" v="6717" actId="14100"/>
          <ac:spMkLst>
            <pc:docMk/>
            <pc:sldMk cId="2166212076" sldId="313"/>
            <ac:spMk id="9" creationId="{923C342E-C6AA-16BA-D27E-711FDBF4481E}"/>
          </ac:spMkLst>
        </pc:spChg>
        <pc:picChg chg="del">
          <ac:chgData name="Milligan, Drew" userId="ca259595-d208-4eb4-922f-90c9f3b1afc0" providerId="ADAL" clId="{7886E25A-82FE-4FF2-90D9-BB780EF7D4B0}" dt="2024-02-01T00:59:49.267" v="6709" actId="478"/>
          <ac:picMkLst>
            <pc:docMk/>
            <pc:sldMk cId="2166212076" sldId="313"/>
            <ac:picMk id="5" creationId="{F956B069-01BB-BB8B-3DFC-05698603FFE8}"/>
          </ac:picMkLst>
        </pc:picChg>
        <pc:picChg chg="add mod">
          <ac:chgData name="Milligan, Drew" userId="ca259595-d208-4eb4-922f-90c9f3b1afc0" providerId="ADAL" clId="{7886E25A-82FE-4FF2-90D9-BB780EF7D4B0}" dt="2024-02-01T01:09:18.627" v="6720" actId="1076"/>
          <ac:picMkLst>
            <pc:docMk/>
            <pc:sldMk cId="2166212076" sldId="313"/>
            <ac:picMk id="1026" creationId="{A5D65F13-ECBB-A863-BCC5-DF4037B7A503}"/>
          </ac:picMkLst>
        </pc:picChg>
      </pc:sldChg>
      <pc:sldChg chg="modSp mod">
        <pc:chgData name="Milligan, Drew" userId="ca259595-d208-4eb4-922f-90c9f3b1afc0" providerId="ADAL" clId="{7886E25A-82FE-4FF2-90D9-BB780EF7D4B0}" dt="2024-02-01T01:29:50.485" v="6861" actId="1076"/>
        <pc:sldMkLst>
          <pc:docMk/>
          <pc:sldMk cId="3477174944" sldId="314"/>
        </pc:sldMkLst>
        <pc:picChg chg="mod">
          <ac:chgData name="Milligan, Drew" userId="ca259595-d208-4eb4-922f-90c9f3b1afc0" providerId="ADAL" clId="{7886E25A-82FE-4FF2-90D9-BB780EF7D4B0}" dt="2024-02-01T01:29:48.516" v="6859" actId="1076"/>
          <ac:picMkLst>
            <pc:docMk/>
            <pc:sldMk cId="3477174944" sldId="314"/>
            <ac:picMk id="10" creationId="{F2026A9E-8775-217F-9B27-FAA935100159}"/>
          </ac:picMkLst>
        </pc:picChg>
        <pc:picChg chg="mod">
          <ac:chgData name="Milligan, Drew" userId="ca259595-d208-4eb4-922f-90c9f3b1afc0" providerId="ADAL" clId="{7886E25A-82FE-4FF2-90D9-BB780EF7D4B0}" dt="2024-02-01T01:29:50.485" v="6861" actId="1076"/>
          <ac:picMkLst>
            <pc:docMk/>
            <pc:sldMk cId="3477174944" sldId="314"/>
            <ac:picMk id="11" creationId="{E35CA59E-7E48-F214-1721-432C312DA8C8}"/>
          </ac:picMkLst>
        </pc:picChg>
      </pc:sldChg>
    </pc:docChg>
  </pc:docChgLst>
  <pc:docChgLst>
    <pc:chgData name="Mullarkey, Craig William" userId="ea31dc52-75c9-4f84-b258-735044390030" providerId="ADAL" clId="{3A5957F9-8AEA-49DA-A9E3-94E2D4FA7861}"/>
    <pc:docChg chg="undo redo custSel addSld delSld modSld sldOrd">
      <pc:chgData name="Mullarkey, Craig William" userId="ea31dc52-75c9-4f84-b258-735044390030" providerId="ADAL" clId="{3A5957F9-8AEA-49DA-A9E3-94E2D4FA7861}" dt="2024-02-01T00:26:28.785" v="7042" actId="20577"/>
      <pc:docMkLst>
        <pc:docMk/>
      </pc:docMkLst>
      <pc:sldChg chg="addSp delSp modSp mod">
        <pc:chgData name="Mullarkey, Craig William" userId="ea31dc52-75c9-4f84-b258-735044390030" providerId="ADAL" clId="{3A5957F9-8AEA-49DA-A9E3-94E2D4FA7861}" dt="2024-01-23T21:00:04.182" v="386" actId="20577"/>
        <pc:sldMkLst>
          <pc:docMk/>
          <pc:sldMk cId="1890711407" sldId="272"/>
        </pc:sldMkLst>
        <pc:spChg chg="add del mod">
          <ac:chgData name="Mullarkey, Craig William" userId="ea31dc52-75c9-4f84-b258-735044390030" providerId="ADAL" clId="{3A5957F9-8AEA-49DA-A9E3-94E2D4FA7861}" dt="2024-01-23T21:00:04.182" v="386" actId="20577"/>
          <ac:spMkLst>
            <pc:docMk/>
            <pc:sldMk cId="1890711407" sldId="272"/>
            <ac:spMk id="9" creationId="{6C8F6D14-B122-DA15-0C4E-F42A9296D865}"/>
          </ac:spMkLst>
        </pc:spChg>
      </pc:sldChg>
      <pc:sldChg chg="addSp delSp modSp mod">
        <pc:chgData name="Mullarkey, Craig William" userId="ea31dc52-75c9-4f84-b258-735044390030" providerId="ADAL" clId="{3A5957F9-8AEA-49DA-A9E3-94E2D4FA7861}" dt="2024-01-31T21:52:40.139" v="6571" actId="20577"/>
        <pc:sldMkLst>
          <pc:docMk/>
          <pc:sldMk cId="552272929" sldId="277"/>
        </pc:sldMkLst>
        <pc:spChg chg="add mod">
          <ac:chgData name="Mullarkey, Craig William" userId="ea31dc52-75c9-4f84-b258-735044390030" providerId="ADAL" clId="{3A5957F9-8AEA-49DA-A9E3-94E2D4FA7861}" dt="2024-01-31T21:52:40.139" v="6571" actId="20577"/>
          <ac:spMkLst>
            <pc:docMk/>
            <pc:sldMk cId="552272929" sldId="277"/>
            <ac:spMk id="2" creationId="{452B6D9A-BAC8-001B-9391-8C82144245EF}"/>
          </ac:spMkLst>
        </pc:spChg>
        <pc:spChg chg="del mod">
          <ac:chgData name="Mullarkey, Craig William" userId="ea31dc52-75c9-4f84-b258-735044390030" providerId="ADAL" clId="{3A5957F9-8AEA-49DA-A9E3-94E2D4FA7861}" dt="2024-01-23T20:50:56.028" v="22"/>
          <ac:spMkLst>
            <pc:docMk/>
            <pc:sldMk cId="552272929" sldId="277"/>
            <ac:spMk id="9" creationId="{5DDCF1AC-9A63-F1D8-DDDD-C0E95FB3AE70}"/>
          </ac:spMkLst>
        </pc:spChg>
      </pc:sldChg>
      <pc:sldChg chg="modSp mod">
        <pc:chgData name="Mullarkey, Craig William" userId="ea31dc52-75c9-4f84-b258-735044390030" providerId="ADAL" clId="{3A5957F9-8AEA-49DA-A9E3-94E2D4FA7861}" dt="2024-01-31T21:52:45.578" v="6578" actId="20577"/>
        <pc:sldMkLst>
          <pc:docMk/>
          <pc:sldMk cId="551003447" sldId="279"/>
        </pc:sldMkLst>
        <pc:spChg chg="mod">
          <ac:chgData name="Mullarkey, Craig William" userId="ea31dc52-75c9-4f84-b258-735044390030" providerId="ADAL" clId="{3A5957F9-8AEA-49DA-A9E3-94E2D4FA7861}" dt="2024-01-31T21:52:45.578" v="6578" actId="20577"/>
          <ac:spMkLst>
            <pc:docMk/>
            <pc:sldMk cId="551003447" sldId="279"/>
            <ac:spMk id="9" creationId="{EA201258-0509-9AE4-5513-B477F387263F}"/>
          </ac:spMkLst>
        </pc:spChg>
      </pc:sldChg>
      <pc:sldChg chg="addSp delSp modSp mod">
        <pc:chgData name="Mullarkey, Craig William" userId="ea31dc52-75c9-4f84-b258-735044390030" providerId="ADAL" clId="{3A5957F9-8AEA-49DA-A9E3-94E2D4FA7861}" dt="2024-02-01T00:26:28.785" v="7042" actId="20577"/>
        <pc:sldMkLst>
          <pc:docMk/>
          <pc:sldMk cId="924777755" sldId="280"/>
        </pc:sldMkLst>
        <pc:spChg chg="add mod">
          <ac:chgData name="Mullarkey, Craig William" userId="ea31dc52-75c9-4f84-b258-735044390030" providerId="ADAL" clId="{3A5957F9-8AEA-49DA-A9E3-94E2D4FA7861}" dt="2024-02-01T00:26:28.785" v="7042" actId="20577"/>
          <ac:spMkLst>
            <pc:docMk/>
            <pc:sldMk cId="924777755" sldId="280"/>
            <ac:spMk id="3" creationId="{47F490EA-37C8-0FF2-9F80-705C1F7371AE}"/>
          </ac:spMkLst>
        </pc:spChg>
        <pc:spChg chg="del">
          <ac:chgData name="Mullarkey, Craig William" userId="ea31dc52-75c9-4f84-b258-735044390030" providerId="ADAL" clId="{3A5957F9-8AEA-49DA-A9E3-94E2D4FA7861}" dt="2024-01-31T18:50:34.643" v="5611" actId="478"/>
          <ac:spMkLst>
            <pc:docMk/>
            <pc:sldMk cId="924777755" sldId="280"/>
            <ac:spMk id="9" creationId="{C9CD5167-692A-F06B-3CA5-A9C83D5656D1}"/>
          </ac:spMkLst>
        </pc:spChg>
        <pc:graphicFrameChg chg="add mod modGraphic">
          <ac:chgData name="Mullarkey, Craig William" userId="ea31dc52-75c9-4f84-b258-735044390030" providerId="ADAL" clId="{3A5957F9-8AEA-49DA-A9E3-94E2D4FA7861}" dt="2024-01-31T18:50:42.146" v="5614" actId="14100"/>
          <ac:graphicFrameMkLst>
            <pc:docMk/>
            <pc:sldMk cId="924777755" sldId="280"/>
            <ac:graphicFrameMk id="2" creationId="{1FD957D3-3C00-470B-44B0-4BC665634014}"/>
          </ac:graphicFrameMkLst>
        </pc:graphicFrameChg>
      </pc:sldChg>
      <pc:sldChg chg="modSp mod">
        <pc:chgData name="Mullarkey, Craig William" userId="ea31dc52-75c9-4f84-b258-735044390030" providerId="ADAL" clId="{3A5957F9-8AEA-49DA-A9E3-94E2D4FA7861}" dt="2024-01-30T21:47:34.503" v="3197" actId="20577"/>
        <pc:sldMkLst>
          <pc:docMk/>
          <pc:sldMk cId="1352781515" sldId="284"/>
        </pc:sldMkLst>
        <pc:spChg chg="mod">
          <ac:chgData name="Mullarkey, Craig William" userId="ea31dc52-75c9-4f84-b258-735044390030" providerId="ADAL" clId="{3A5957F9-8AEA-49DA-A9E3-94E2D4FA7861}" dt="2024-01-30T21:47:34.503" v="3197" actId="20577"/>
          <ac:spMkLst>
            <pc:docMk/>
            <pc:sldMk cId="1352781515" sldId="284"/>
            <ac:spMk id="9" creationId="{5B7E5AAB-686F-7673-9265-A2E479242656}"/>
          </ac:spMkLst>
        </pc:spChg>
      </pc:sldChg>
      <pc:sldChg chg="modSp mod">
        <pc:chgData name="Mullarkey, Craig William" userId="ea31dc52-75c9-4f84-b258-735044390030" providerId="ADAL" clId="{3A5957F9-8AEA-49DA-A9E3-94E2D4FA7861}" dt="2024-01-23T22:03:16.806" v="2831" actId="20577"/>
        <pc:sldMkLst>
          <pc:docMk/>
          <pc:sldMk cId="2647797807" sldId="287"/>
        </pc:sldMkLst>
        <pc:spChg chg="mod">
          <ac:chgData name="Mullarkey, Craig William" userId="ea31dc52-75c9-4f84-b258-735044390030" providerId="ADAL" clId="{3A5957F9-8AEA-49DA-A9E3-94E2D4FA7861}" dt="2024-01-23T22:03:16.806" v="2831" actId="20577"/>
          <ac:spMkLst>
            <pc:docMk/>
            <pc:sldMk cId="2647797807" sldId="287"/>
            <ac:spMk id="9" creationId="{BC3860D3-0D6F-014F-8246-297A8943802F}"/>
          </ac:spMkLst>
        </pc:spChg>
      </pc:sldChg>
      <pc:sldChg chg="modSp mod">
        <pc:chgData name="Mullarkey, Craig William" userId="ea31dc52-75c9-4f84-b258-735044390030" providerId="ADAL" clId="{3A5957F9-8AEA-49DA-A9E3-94E2D4FA7861}" dt="2024-01-31T00:06:41.929" v="5609" actId="20577"/>
        <pc:sldMkLst>
          <pc:docMk/>
          <pc:sldMk cId="3299052437" sldId="291"/>
        </pc:sldMkLst>
        <pc:spChg chg="mod">
          <ac:chgData name="Mullarkey, Craig William" userId="ea31dc52-75c9-4f84-b258-735044390030" providerId="ADAL" clId="{3A5957F9-8AEA-49DA-A9E3-94E2D4FA7861}" dt="2024-01-31T00:06:41.929" v="5609" actId="20577"/>
          <ac:spMkLst>
            <pc:docMk/>
            <pc:sldMk cId="3299052437" sldId="291"/>
            <ac:spMk id="9" creationId="{923C342E-C6AA-16BA-D27E-711FDBF4481E}"/>
          </ac:spMkLst>
        </pc:spChg>
      </pc:sldChg>
      <pc:sldChg chg="del">
        <pc:chgData name="Mullarkey, Craig William" userId="ea31dc52-75c9-4f84-b258-735044390030" providerId="ADAL" clId="{3A5957F9-8AEA-49DA-A9E3-94E2D4FA7861}" dt="2024-01-31T18:34:05.921" v="5610" actId="2696"/>
        <pc:sldMkLst>
          <pc:docMk/>
          <pc:sldMk cId="865673331" sldId="293"/>
        </pc:sldMkLst>
      </pc:sldChg>
      <pc:sldChg chg="addSp modSp mod">
        <pc:chgData name="Mullarkey, Craig William" userId="ea31dc52-75c9-4f84-b258-735044390030" providerId="ADAL" clId="{3A5957F9-8AEA-49DA-A9E3-94E2D4FA7861}" dt="2024-01-30T21:57:23.650" v="3215" actId="1076"/>
        <pc:sldMkLst>
          <pc:docMk/>
          <pc:sldMk cId="305711729" sldId="298"/>
        </pc:sldMkLst>
        <pc:picChg chg="add mod">
          <ac:chgData name="Mullarkey, Craig William" userId="ea31dc52-75c9-4f84-b258-735044390030" providerId="ADAL" clId="{3A5957F9-8AEA-49DA-A9E3-94E2D4FA7861}" dt="2024-01-30T21:57:23.650" v="3215" actId="1076"/>
          <ac:picMkLst>
            <pc:docMk/>
            <pc:sldMk cId="305711729" sldId="298"/>
            <ac:picMk id="5" creationId="{7B77BD4D-6EDC-8DFE-AA6A-72C5081D495F}"/>
          </ac:picMkLst>
        </pc:picChg>
      </pc:sldChg>
      <pc:sldChg chg="addSp delSp modSp add mod ord">
        <pc:chgData name="Mullarkey, Craig William" userId="ea31dc52-75c9-4f84-b258-735044390030" providerId="ADAL" clId="{3A5957F9-8AEA-49DA-A9E3-94E2D4FA7861}" dt="2024-01-31T21:58:39.726" v="6666" actId="20577"/>
        <pc:sldMkLst>
          <pc:docMk/>
          <pc:sldMk cId="3049340322" sldId="300"/>
        </pc:sldMkLst>
        <pc:spChg chg="mod">
          <ac:chgData name="Mullarkey, Craig William" userId="ea31dc52-75c9-4f84-b258-735044390030" providerId="ADAL" clId="{3A5957F9-8AEA-49DA-A9E3-94E2D4FA7861}" dt="2024-01-31T21:54:25.663" v="6588" actId="313"/>
          <ac:spMkLst>
            <pc:docMk/>
            <pc:sldMk cId="3049340322" sldId="300"/>
            <ac:spMk id="2" creationId="{7E4FE0E1-1A31-B668-EDEE-DAFC9A5F3849}"/>
          </ac:spMkLst>
        </pc:spChg>
        <pc:spChg chg="add del mod">
          <ac:chgData name="Mullarkey, Craig William" userId="ea31dc52-75c9-4f84-b258-735044390030" providerId="ADAL" clId="{3A5957F9-8AEA-49DA-A9E3-94E2D4FA7861}" dt="2024-01-30T23:24:57.321" v="3270"/>
          <ac:spMkLst>
            <pc:docMk/>
            <pc:sldMk cId="3049340322" sldId="300"/>
            <ac:spMk id="3" creationId="{99C3F63C-A9F9-2DE2-F053-D471988299F3}"/>
          </ac:spMkLst>
        </pc:spChg>
        <pc:spChg chg="add mod">
          <ac:chgData name="Mullarkey, Craig William" userId="ea31dc52-75c9-4f84-b258-735044390030" providerId="ADAL" clId="{3A5957F9-8AEA-49DA-A9E3-94E2D4FA7861}" dt="2024-01-31T21:58:39.726" v="6666" actId="20577"/>
          <ac:spMkLst>
            <pc:docMk/>
            <pc:sldMk cId="3049340322" sldId="300"/>
            <ac:spMk id="8" creationId="{EBEA2B35-64AB-D064-9A8E-C3D580E35250}"/>
          </ac:spMkLst>
        </pc:spChg>
        <pc:spChg chg="del mod">
          <ac:chgData name="Mullarkey, Craig William" userId="ea31dc52-75c9-4f84-b258-735044390030" providerId="ADAL" clId="{3A5957F9-8AEA-49DA-A9E3-94E2D4FA7861}" dt="2024-01-30T23:24:41.665" v="3255"/>
          <ac:spMkLst>
            <pc:docMk/>
            <pc:sldMk cId="3049340322" sldId="300"/>
            <ac:spMk id="9" creationId="{923C342E-C6AA-16BA-D27E-711FDBF4481E}"/>
          </ac:spMkLst>
        </pc:spChg>
        <pc:picChg chg="del">
          <ac:chgData name="Mullarkey, Craig William" userId="ea31dc52-75c9-4f84-b258-735044390030" providerId="ADAL" clId="{3A5957F9-8AEA-49DA-A9E3-94E2D4FA7861}" dt="2024-01-30T23:24:29.213" v="3219" actId="478"/>
          <ac:picMkLst>
            <pc:docMk/>
            <pc:sldMk cId="3049340322" sldId="300"/>
            <ac:picMk id="7" creationId="{1FB3150E-F702-9B92-38E0-E727B3664075}"/>
          </ac:picMkLst>
        </pc:picChg>
        <pc:picChg chg="del">
          <ac:chgData name="Mullarkey, Craig William" userId="ea31dc52-75c9-4f84-b258-735044390030" providerId="ADAL" clId="{3A5957F9-8AEA-49DA-A9E3-94E2D4FA7861}" dt="2024-01-30T23:24:30.590" v="3220" actId="478"/>
          <ac:picMkLst>
            <pc:docMk/>
            <pc:sldMk cId="3049340322" sldId="300"/>
            <ac:picMk id="14" creationId="{E46A5E9A-DE78-2B38-7540-A8F6AFB362EF}"/>
          </ac:picMkLst>
        </pc:picChg>
      </pc:sldChg>
      <pc:sldChg chg="addSp modSp mod">
        <pc:chgData name="Mullarkey, Craig William" userId="ea31dc52-75c9-4f84-b258-735044390030" providerId="ADAL" clId="{3A5957F9-8AEA-49DA-A9E3-94E2D4FA7861}" dt="2024-01-31T21:53:41.277" v="6587" actId="20577"/>
        <pc:sldMkLst>
          <pc:docMk/>
          <pc:sldMk cId="2653627770" sldId="302"/>
        </pc:sldMkLst>
        <pc:spChg chg="mod">
          <ac:chgData name="Mullarkey, Craig William" userId="ea31dc52-75c9-4f84-b258-735044390030" providerId="ADAL" clId="{3A5957F9-8AEA-49DA-A9E3-94E2D4FA7861}" dt="2024-01-31T21:53:41.277" v="6587" actId="20577"/>
          <ac:spMkLst>
            <pc:docMk/>
            <pc:sldMk cId="2653627770" sldId="302"/>
            <ac:spMk id="9" creationId="{923C342E-C6AA-16BA-D27E-711FDBF4481E}"/>
          </ac:spMkLst>
        </pc:spChg>
        <pc:picChg chg="add mod">
          <ac:chgData name="Mullarkey, Craig William" userId="ea31dc52-75c9-4f84-b258-735044390030" providerId="ADAL" clId="{3A5957F9-8AEA-49DA-A9E3-94E2D4FA7861}" dt="2024-01-31T21:53:33.030" v="6582" actId="1076"/>
          <ac:picMkLst>
            <pc:docMk/>
            <pc:sldMk cId="2653627770" sldId="302"/>
            <ac:picMk id="5" creationId="{8B05DD30-10D7-4BAC-2F23-A9AEF12A8898}"/>
          </ac:picMkLst>
        </pc:picChg>
      </pc:sldChg>
      <pc:sldChg chg="addSp modSp mod">
        <pc:chgData name="Mullarkey, Craig William" userId="ea31dc52-75c9-4f84-b258-735044390030" providerId="ADAL" clId="{3A5957F9-8AEA-49DA-A9E3-94E2D4FA7861}" dt="2024-01-31T21:43:43.905" v="6160" actId="14100"/>
        <pc:sldMkLst>
          <pc:docMk/>
          <pc:sldMk cId="720415651" sldId="303"/>
        </pc:sldMkLst>
        <pc:spChg chg="mod">
          <ac:chgData name="Mullarkey, Craig William" userId="ea31dc52-75c9-4f84-b258-735044390030" providerId="ADAL" clId="{3A5957F9-8AEA-49DA-A9E3-94E2D4FA7861}" dt="2024-01-31T21:43:43.905" v="6160" actId="14100"/>
          <ac:spMkLst>
            <pc:docMk/>
            <pc:sldMk cId="720415651" sldId="303"/>
            <ac:spMk id="9" creationId="{923C342E-C6AA-16BA-D27E-711FDBF4481E}"/>
          </ac:spMkLst>
        </pc:spChg>
        <pc:picChg chg="add mod">
          <ac:chgData name="Mullarkey, Craig William" userId="ea31dc52-75c9-4f84-b258-735044390030" providerId="ADAL" clId="{3A5957F9-8AEA-49DA-A9E3-94E2D4FA7861}" dt="2024-01-31T21:41:44.404" v="6107" actId="1076"/>
          <ac:picMkLst>
            <pc:docMk/>
            <pc:sldMk cId="720415651" sldId="303"/>
            <ac:picMk id="5" creationId="{F956B069-01BB-BB8B-3DFC-05698603FFE8}"/>
          </ac:picMkLst>
        </pc:picChg>
      </pc:sldChg>
    </pc:docChg>
  </pc:docChgLst>
  <pc:docChgLst>
    <pc:chgData name="Milligan, Drew" userId="ca259595-d208-4eb4-922f-90c9f3b1afc0" providerId="ADAL" clId="{1FF555CE-0BEF-49A8-9890-A70CE64DC733}"/>
    <pc:docChg chg="modSld">
      <pc:chgData name="Milligan, Drew" userId="ca259595-d208-4eb4-922f-90c9f3b1afc0" providerId="ADAL" clId="{1FF555CE-0BEF-49A8-9890-A70CE64DC733}" dt="2023-07-06T23:28:24.515" v="164" actId="20577"/>
      <pc:docMkLst>
        <pc:docMk/>
      </pc:docMkLst>
      <pc:sldChg chg="modSp mod">
        <pc:chgData name="Milligan, Drew" userId="ca259595-d208-4eb4-922f-90c9f3b1afc0" providerId="ADAL" clId="{1FF555CE-0BEF-49A8-9890-A70CE64DC733}" dt="2023-07-06T23:28:24.515" v="164" actId="20577"/>
        <pc:sldMkLst>
          <pc:docMk/>
          <pc:sldMk cId="3226653862" sldId="272"/>
        </pc:sldMkLst>
        <pc:spChg chg="mod">
          <ac:chgData name="Milligan, Drew" userId="ca259595-d208-4eb4-922f-90c9f3b1afc0" providerId="ADAL" clId="{1FF555CE-0BEF-49A8-9890-A70CE64DC733}" dt="2023-07-06T23:28:24.515" v="164" actId="20577"/>
          <ac:spMkLst>
            <pc:docMk/>
            <pc:sldMk cId="3226653862" sldId="272"/>
            <ac:spMk id="9" creationId="{6C8F6D14-B122-DA15-0C4E-F42A9296D865}"/>
          </ac:spMkLst>
        </pc:spChg>
      </pc:sldChg>
    </pc:docChg>
  </pc:docChgLst>
  <pc:docChgLst>
    <pc:chgData name="Milligan, Drew" userId="ca259595-d208-4eb4-922f-90c9f3b1afc0" providerId="ADAL" clId="{173989D7-F7BA-461C-A689-DEA19A5D3A07}"/>
    <pc:docChg chg="modSld">
      <pc:chgData name="Milligan, Drew" userId="ca259595-d208-4eb4-922f-90c9f3b1afc0" providerId="ADAL" clId="{173989D7-F7BA-461C-A689-DEA19A5D3A07}" dt="2024-05-03T21:10:38.931" v="1" actId="1036"/>
      <pc:docMkLst>
        <pc:docMk/>
      </pc:docMkLst>
      <pc:sldChg chg="modSp mod">
        <pc:chgData name="Milligan, Drew" userId="ca259595-d208-4eb4-922f-90c9f3b1afc0" providerId="ADAL" clId="{173989D7-F7BA-461C-A689-DEA19A5D3A07}" dt="2024-05-03T21:10:38.931" v="1" actId="1036"/>
        <pc:sldMkLst>
          <pc:docMk/>
          <pc:sldMk cId="472649599" sldId="256"/>
        </pc:sldMkLst>
        <pc:picChg chg="mod">
          <ac:chgData name="Milligan, Drew" userId="ca259595-d208-4eb4-922f-90c9f3b1afc0" providerId="ADAL" clId="{173989D7-F7BA-461C-A689-DEA19A5D3A07}" dt="2024-05-03T21:10:38.931" v="1" actId="1036"/>
          <ac:picMkLst>
            <pc:docMk/>
            <pc:sldMk cId="472649599" sldId="256"/>
            <ac:picMk id="5" creationId="{5FEB1288-EB1B-71AD-7ECF-0E2435D7275F}"/>
          </ac:picMkLst>
        </pc:picChg>
      </pc:sldChg>
    </pc:docChg>
  </pc:docChgLst>
  <pc:docChgLst>
    <pc:chgData name="Milligan, Drew" userId="S::drew.milligan@okstate.edu::ca259595-d208-4eb4-922f-90c9f3b1afc0" providerId="AD" clId="Web-{E9789F86-8E9D-4EC9-9E9E-77BAEE91BD3B}"/>
    <pc:docChg chg="modSld">
      <pc:chgData name="Milligan, Drew" userId="S::drew.milligan@okstate.edu::ca259595-d208-4eb4-922f-90c9f3b1afc0" providerId="AD" clId="Web-{E9789F86-8E9D-4EC9-9E9E-77BAEE91BD3B}" dt="2023-07-06T17:57:58.495" v="218" actId="20577"/>
      <pc:docMkLst>
        <pc:docMk/>
      </pc:docMkLst>
      <pc:sldChg chg="modSp">
        <pc:chgData name="Milligan, Drew" userId="S::drew.milligan@okstate.edu::ca259595-d208-4eb4-922f-90c9f3b1afc0" providerId="AD" clId="Web-{E9789F86-8E9D-4EC9-9E9E-77BAEE91BD3B}" dt="2023-07-06T17:57:58.495" v="218" actId="20577"/>
        <pc:sldMkLst>
          <pc:docMk/>
          <pc:sldMk cId="472649599" sldId="256"/>
        </pc:sldMkLst>
        <pc:spChg chg="mod">
          <ac:chgData name="Milligan, Drew" userId="S::drew.milligan@okstate.edu::ca259595-d208-4eb4-922f-90c9f3b1afc0" providerId="AD" clId="Web-{E9789F86-8E9D-4EC9-9E9E-77BAEE91BD3B}" dt="2023-07-06T17:57:58.495" v="218" actId="20577"/>
          <ac:spMkLst>
            <pc:docMk/>
            <pc:sldMk cId="472649599" sldId="256"/>
            <ac:spMk id="6" creationId="{FF97413B-094E-D1D0-6D5F-DA975FCECCC4}"/>
          </ac:spMkLst>
        </pc:spChg>
      </pc:sldChg>
      <pc:sldChg chg="modSp">
        <pc:chgData name="Milligan, Drew" userId="S::drew.milligan@okstate.edu::ca259595-d208-4eb4-922f-90c9f3b1afc0" providerId="AD" clId="Web-{E9789F86-8E9D-4EC9-9E9E-77BAEE91BD3B}" dt="2023-07-06T17:57:22.228" v="189" actId="20577"/>
        <pc:sldMkLst>
          <pc:docMk/>
          <pc:sldMk cId="3760505322" sldId="265"/>
        </pc:sldMkLst>
        <pc:spChg chg="mod">
          <ac:chgData name="Milligan, Drew" userId="S::drew.milligan@okstate.edu::ca259595-d208-4eb4-922f-90c9f3b1afc0" providerId="AD" clId="Web-{E9789F86-8E9D-4EC9-9E9E-77BAEE91BD3B}" dt="2023-07-06T17:57:22.228" v="189" actId="20577"/>
          <ac:spMkLst>
            <pc:docMk/>
            <pc:sldMk cId="3760505322" sldId="265"/>
            <ac:spMk id="9" creationId="{6C8F6D14-B122-DA15-0C4E-F42A9296D865}"/>
          </ac:spMkLst>
        </pc:spChg>
      </pc:sldChg>
      <pc:sldChg chg="modSp">
        <pc:chgData name="Milligan, Drew" userId="S::drew.milligan@okstate.edu::ca259595-d208-4eb4-922f-90c9f3b1afc0" providerId="AD" clId="Web-{E9789F86-8E9D-4EC9-9E9E-77BAEE91BD3B}" dt="2023-07-06T17:57:47.823" v="216" actId="20577"/>
        <pc:sldMkLst>
          <pc:docMk/>
          <pc:sldMk cId="3226653862" sldId="272"/>
        </pc:sldMkLst>
        <pc:spChg chg="mod">
          <ac:chgData name="Milligan, Drew" userId="S::drew.milligan@okstate.edu::ca259595-d208-4eb4-922f-90c9f3b1afc0" providerId="AD" clId="Web-{E9789F86-8E9D-4EC9-9E9E-77BAEE91BD3B}" dt="2023-07-06T17:57:47.823" v="216" actId="20577"/>
          <ac:spMkLst>
            <pc:docMk/>
            <pc:sldMk cId="3226653862" sldId="272"/>
            <ac:spMk id="9" creationId="{6C8F6D14-B122-DA15-0C4E-F42A9296D865}"/>
          </ac:spMkLst>
        </pc:spChg>
      </pc:sldChg>
    </pc:docChg>
  </pc:docChgLst>
  <pc:docChgLst>
    <pc:chgData name="Mullarkey, Craig William" userId="S::cmullar@okstate.edu::ea31dc52-75c9-4f84-b258-735044390030" providerId="AD" clId="Web-{0E083159-3E92-48DA-B2EC-BBB000F3C948}"/>
    <pc:docChg chg="modSld">
      <pc:chgData name="Mullarkey, Craig William" userId="S::cmullar@okstate.edu::ea31dc52-75c9-4f84-b258-735044390030" providerId="AD" clId="Web-{0E083159-3E92-48DA-B2EC-BBB000F3C948}" dt="2024-01-24T21:47:29.250" v="1" actId="20577"/>
      <pc:docMkLst>
        <pc:docMk/>
      </pc:docMkLst>
      <pc:sldChg chg="modSp">
        <pc:chgData name="Mullarkey, Craig William" userId="S::cmullar@okstate.edu::ea31dc52-75c9-4f84-b258-735044390030" providerId="AD" clId="Web-{0E083159-3E92-48DA-B2EC-BBB000F3C948}" dt="2024-01-24T21:47:29.250" v="1" actId="20577"/>
        <pc:sldMkLst>
          <pc:docMk/>
          <pc:sldMk cId="1890711407" sldId="272"/>
        </pc:sldMkLst>
        <pc:spChg chg="mod">
          <ac:chgData name="Mullarkey, Craig William" userId="S::cmullar@okstate.edu::ea31dc52-75c9-4f84-b258-735044390030" providerId="AD" clId="Web-{0E083159-3E92-48DA-B2EC-BBB000F3C948}" dt="2024-01-24T21:47:29.250" v="1" actId="20577"/>
          <ac:spMkLst>
            <pc:docMk/>
            <pc:sldMk cId="1890711407" sldId="272"/>
            <ac:spMk id="9" creationId="{6C8F6D14-B122-DA15-0C4E-F42A9296D865}"/>
          </ac:spMkLst>
        </pc:spChg>
      </pc:sldChg>
    </pc:docChg>
  </pc:docChgLst>
  <pc:docChgLst>
    <pc:chgData name="Davies, Joshua" userId="45a79b8f-ef6a-48d6-9a86-bd4dae024a5b" providerId="ADAL" clId="{4257460E-A56E-45CB-827E-3AC8B1770D78}"/>
    <pc:docChg chg="undo custSel addSld delSld modSld sldOrd">
      <pc:chgData name="Davies, Joshua" userId="45a79b8f-ef6a-48d6-9a86-bd4dae024a5b" providerId="ADAL" clId="{4257460E-A56E-45CB-827E-3AC8B1770D78}" dt="2024-05-08T18:16:16.624" v="4668" actId="20577"/>
      <pc:docMkLst>
        <pc:docMk/>
      </pc:docMkLst>
      <pc:sldChg chg="modSp mod">
        <pc:chgData name="Davies, Joshua" userId="45a79b8f-ef6a-48d6-9a86-bd4dae024a5b" providerId="ADAL" clId="{4257460E-A56E-45CB-827E-3AC8B1770D78}" dt="2024-04-24T17:38:49.790" v="3531" actId="404"/>
        <pc:sldMkLst>
          <pc:docMk/>
          <pc:sldMk cId="472649599" sldId="256"/>
        </pc:sldMkLst>
        <pc:spChg chg="mod">
          <ac:chgData name="Davies, Joshua" userId="45a79b8f-ef6a-48d6-9a86-bd4dae024a5b" providerId="ADAL" clId="{4257460E-A56E-45CB-827E-3AC8B1770D78}" dt="2024-04-24T17:38:49.790" v="3531" actId="404"/>
          <ac:spMkLst>
            <pc:docMk/>
            <pc:sldMk cId="472649599" sldId="256"/>
            <ac:spMk id="6" creationId="{FF97413B-094E-D1D0-6D5F-DA975FCECCC4}"/>
          </ac:spMkLst>
        </pc:spChg>
      </pc:sldChg>
      <pc:sldChg chg="ord">
        <pc:chgData name="Davies, Joshua" userId="45a79b8f-ef6a-48d6-9a86-bd4dae024a5b" providerId="ADAL" clId="{4257460E-A56E-45CB-827E-3AC8B1770D78}" dt="2024-04-23T17:34:47.081" v="467"/>
        <pc:sldMkLst>
          <pc:docMk/>
          <pc:sldMk cId="1373986372" sldId="271"/>
        </pc:sldMkLst>
      </pc:sldChg>
      <pc:sldChg chg="addSp modSp add mod">
        <pc:chgData name="Davies, Joshua" userId="45a79b8f-ef6a-48d6-9a86-bd4dae024a5b" providerId="ADAL" clId="{4257460E-A56E-45CB-827E-3AC8B1770D78}" dt="2024-04-23T18:27:46.776" v="747"/>
        <pc:sldMkLst>
          <pc:docMk/>
          <pc:sldMk cId="1890711407" sldId="272"/>
        </pc:sldMkLst>
        <pc:spChg chg="add mod">
          <ac:chgData name="Davies, Joshua" userId="45a79b8f-ef6a-48d6-9a86-bd4dae024a5b" providerId="ADAL" clId="{4257460E-A56E-45CB-827E-3AC8B1770D78}" dt="2024-04-23T18:27:46.776" v="747"/>
          <ac:spMkLst>
            <pc:docMk/>
            <pc:sldMk cId="1890711407" sldId="272"/>
            <ac:spMk id="3" creationId="{68C0870D-2368-1DEF-1C18-A1AEFFFC6845}"/>
          </ac:spMkLst>
        </pc:spChg>
        <pc:spChg chg="mod">
          <ac:chgData name="Davies, Joshua" userId="45a79b8f-ef6a-48d6-9a86-bd4dae024a5b" providerId="ADAL" clId="{4257460E-A56E-45CB-827E-3AC8B1770D78}" dt="2024-04-23T17:55:42.842" v="560" actId="1036"/>
          <ac:spMkLst>
            <pc:docMk/>
            <pc:sldMk cId="1890711407" sldId="272"/>
            <ac:spMk id="4" creationId="{F20ABD6A-51D5-F6B3-4286-807A86DEB146}"/>
          </ac:spMkLst>
        </pc:spChg>
        <pc:spChg chg="mod">
          <ac:chgData name="Davies, Joshua" userId="45a79b8f-ef6a-48d6-9a86-bd4dae024a5b" providerId="ADAL" clId="{4257460E-A56E-45CB-827E-3AC8B1770D78}" dt="2024-04-23T17:55:28.677" v="551" actId="1035"/>
          <ac:spMkLst>
            <pc:docMk/>
            <pc:sldMk cId="1890711407" sldId="272"/>
            <ac:spMk id="9" creationId="{6C8F6D14-B122-DA15-0C4E-F42A9296D865}"/>
          </ac:spMkLst>
        </pc:spChg>
        <pc:picChg chg="mod modCrop">
          <ac:chgData name="Davies, Joshua" userId="45a79b8f-ef6a-48d6-9a86-bd4dae024a5b" providerId="ADAL" clId="{4257460E-A56E-45CB-827E-3AC8B1770D78}" dt="2024-04-23T17:55:35.777" v="554" actId="1076"/>
          <ac:picMkLst>
            <pc:docMk/>
            <pc:sldMk cId="1890711407" sldId="272"/>
            <ac:picMk id="2" creationId="{37474D65-F73F-2EA5-6275-15D66662B5FE}"/>
          </ac:picMkLst>
        </pc:picChg>
      </pc:sldChg>
      <pc:sldChg chg="modSp mod">
        <pc:chgData name="Davies, Joshua" userId="45a79b8f-ef6a-48d6-9a86-bd4dae024a5b" providerId="ADAL" clId="{4257460E-A56E-45CB-827E-3AC8B1770D78}" dt="2024-04-24T17:37:56.872" v="3508" actId="1076"/>
        <pc:sldMkLst>
          <pc:docMk/>
          <pc:sldMk cId="2264923553" sldId="276"/>
        </pc:sldMkLst>
        <pc:spChg chg="mod">
          <ac:chgData name="Davies, Joshua" userId="45a79b8f-ef6a-48d6-9a86-bd4dae024a5b" providerId="ADAL" clId="{4257460E-A56E-45CB-827E-3AC8B1770D78}" dt="2024-04-23T17:56:41.039" v="569" actId="1035"/>
          <ac:spMkLst>
            <pc:docMk/>
            <pc:sldMk cId="2264923553" sldId="276"/>
            <ac:spMk id="4" creationId="{F20ABD6A-51D5-F6B3-4286-807A86DEB146}"/>
          </ac:spMkLst>
        </pc:spChg>
        <pc:spChg chg="mod">
          <ac:chgData name="Davies, Joshua" userId="45a79b8f-ef6a-48d6-9a86-bd4dae024a5b" providerId="ADAL" clId="{4257460E-A56E-45CB-827E-3AC8B1770D78}" dt="2024-04-24T17:37:56.872" v="3508" actId="1076"/>
          <ac:spMkLst>
            <pc:docMk/>
            <pc:sldMk cId="2264923553" sldId="276"/>
            <ac:spMk id="9" creationId="{6C8F6D14-B122-DA15-0C4E-F42A9296D865}"/>
          </ac:spMkLst>
        </pc:spChg>
      </pc:sldChg>
      <pc:sldChg chg="modSp del mod ord">
        <pc:chgData name="Davies, Joshua" userId="45a79b8f-ef6a-48d6-9a86-bd4dae024a5b" providerId="ADAL" clId="{4257460E-A56E-45CB-827E-3AC8B1770D78}" dt="2024-04-23T21:45:56.520" v="2575" actId="47"/>
        <pc:sldMkLst>
          <pc:docMk/>
          <pc:sldMk cId="3521285596" sldId="282"/>
        </pc:sldMkLst>
        <pc:spChg chg="mod">
          <ac:chgData name="Davies, Joshua" userId="45a79b8f-ef6a-48d6-9a86-bd4dae024a5b" providerId="ADAL" clId="{4257460E-A56E-45CB-827E-3AC8B1770D78}" dt="2024-04-18T20:39:43.215" v="254" actId="20577"/>
          <ac:spMkLst>
            <pc:docMk/>
            <pc:sldMk cId="3521285596" sldId="282"/>
            <ac:spMk id="4" creationId="{537F3982-1BDB-F9B7-30C1-08FF430895E8}"/>
          </ac:spMkLst>
        </pc:spChg>
      </pc:sldChg>
      <pc:sldChg chg="modSp mod ord">
        <pc:chgData name="Davies, Joshua" userId="45a79b8f-ef6a-48d6-9a86-bd4dae024a5b" providerId="ADAL" clId="{4257460E-A56E-45CB-827E-3AC8B1770D78}" dt="2024-04-23T17:59:37.738" v="618" actId="1035"/>
        <pc:sldMkLst>
          <pc:docMk/>
          <pc:sldMk cId="4248389756" sldId="286"/>
        </pc:sldMkLst>
        <pc:spChg chg="mod">
          <ac:chgData name="Davies, Joshua" userId="45a79b8f-ef6a-48d6-9a86-bd4dae024a5b" providerId="ADAL" clId="{4257460E-A56E-45CB-827E-3AC8B1770D78}" dt="2024-04-23T17:59:37.738" v="618" actId="1035"/>
          <ac:spMkLst>
            <pc:docMk/>
            <pc:sldMk cId="4248389756" sldId="286"/>
            <ac:spMk id="4" creationId="{705A1E0A-91C6-D89F-CE69-05A154180067}"/>
          </ac:spMkLst>
        </pc:spChg>
      </pc:sldChg>
      <pc:sldChg chg="del">
        <pc:chgData name="Davies, Joshua" userId="45a79b8f-ef6a-48d6-9a86-bd4dae024a5b" providerId="ADAL" clId="{4257460E-A56E-45CB-827E-3AC8B1770D78}" dt="2024-04-18T20:34:51.573" v="238" actId="47"/>
        <pc:sldMkLst>
          <pc:docMk/>
          <pc:sldMk cId="188830791" sldId="288"/>
        </pc:sldMkLst>
      </pc:sldChg>
      <pc:sldChg chg="addSp delSp modSp mod ord">
        <pc:chgData name="Davies, Joshua" userId="45a79b8f-ef6a-48d6-9a86-bd4dae024a5b" providerId="ADAL" clId="{4257460E-A56E-45CB-827E-3AC8B1770D78}" dt="2024-04-24T20:37:19.095" v="3639" actId="478"/>
        <pc:sldMkLst>
          <pc:docMk/>
          <pc:sldMk cId="2211220967" sldId="289"/>
        </pc:sldMkLst>
        <pc:spChg chg="mod">
          <ac:chgData name="Davies, Joshua" userId="45a79b8f-ef6a-48d6-9a86-bd4dae024a5b" providerId="ADAL" clId="{4257460E-A56E-45CB-827E-3AC8B1770D78}" dt="2024-04-24T20:36:50.221" v="3634" actId="14100"/>
          <ac:spMkLst>
            <pc:docMk/>
            <pc:sldMk cId="2211220967" sldId="289"/>
            <ac:spMk id="3" creationId="{DF27E9FE-2FC5-533F-29C7-A80BEB1F2E25}"/>
          </ac:spMkLst>
        </pc:spChg>
        <pc:spChg chg="mod">
          <ac:chgData name="Davies, Joshua" userId="45a79b8f-ef6a-48d6-9a86-bd4dae024a5b" providerId="ADAL" clId="{4257460E-A56E-45CB-827E-3AC8B1770D78}" dt="2024-04-23T18:57:51.783" v="819" actId="1036"/>
          <ac:spMkLst>
            <pc:docMk/>
            <pc:sldMk cId="2211220967" sldId="289"/>
            <ac:spMk id="4" creationId="{537F3982-1BDB-F9B7-30C1-08FF430895E8}"/>
          </ac:spMkLst>
        </pc:spChg>
        <pc:spChg chg="add del mod">
          <ac:chgData name="Davies, Joshua" userId="45a79b8f-ef6a-48d6-9a86-bd4dae024a5b" providerId="ADAL" clId="{4257460E-A56E-45CB-827E-3AC8B1770D78}" dt="2024-04-24T20:37:19.095" v="3639" actId="478"/>
          <ac:spMkLst>
            <pc:docMk/>
            <pc:sldMk cId="2211220967" sldId="289"/>
            <ac:spMk id="10" creationId="{4DC7B075-B095-71D6-E61A-FC9EFE8E5A27}"/>
          </ac:spMkLst>
        </pc:spChg>
        <pc:picChg chg="add mod modCrop">
          <ac:chgData name="Davies, Joshua" userId="45a79b8f-ef6a-48d6-9a86-bd4dae024a5b" providerId="ADAL" clId="{4257460E-A56E-45CB-827E-3AC8B1770D78}" dt="2024-04-24T20:37:04.431" v="3636" actId="1076"/>
          <ac:picMkLst>
            <pc:docMk/>
            <pc:sldMk cId="2211220967" sldId="289"/>
            <ac:picMk id="7" creationId="{73A1BA96-F2E2-AAF0-E4D9-F4E393D83C57}"/>
          </ac:picMkLst>
        </pc:picChg>
        <pc:picChg chg="add mod modCrop">
          <ac:chgData name="Davies, Joshua" userId="45a79b8f-ef6a-48d6-9a86-bd4dae024a5b" providerId="ADAL" clId="{4257460E-A56E-45CB-827E-3AC8B1770D78}" dt="2024-04-24T20:36:39.039" v="3631" actId="1076"/>
          <ac:picMkLst>
            <pc:docMk/>
            <pc:sldMk cId="2211220967" sldId="289"/>
            <ac:picMk id="9" creationId="{9C9BF4ED-CAC1-F440-E59A-A207D5F20B13}"/>
          </ac:picMkLst>
        </pc:picChg>
      </pc:sldChg>
      <pc:sldChg chg="del">
        <pc:chgData name="Davies, Joshua" userId="45a79b8f-ef6a-48d6-9a86-bd4dae024a5b" providerId="ADAL" clId="{4257460E-A56E-45CB-827E-3AC8B1770D78}" dt="2024-04-23T22:04:13.332" v="2875" actId="47"/>
        <pc:sldMkLst>
          <pc:docMk/>
          <pc:sldMk cId="766385051" sldId="292"/>
        </pc:sldMkLst>
      </pc:sldChg>
      <pc:sldChg chg="del">
        <pc:chgData name="Davies, Joshua" userId="45a79b8f-ef6a-48d6-9a86-bd4dae024a5b" providerId="ADAL" clId="{4257460E-A56E-45CB-827E-3AC8B1770D78}" dt="2024-04-23T21:45:58.222" v="2576" actId="47"/>
        <pc:sldMkLst>
          <pc:docMk/>
          <pc:sldMk cId="1851155384" sldId="295"/>
        </pc:sldMkLst>
      </pc:sldChg>
      <pc:sldChg chg="del">
        <pc:chgData name="Davies, Joshua" userId="45a79b8f-ef6a-48d6-9a86-bd4dae024a5b" providerId="ADAL" clId="{4257460E-A56E-45CB-827E-3AC8B1770D78}" dt="2024-04-23T22:04:13.332" v="2875" actId="47"/>
        <pc:sldMkLst>
          <pc:docMk/>
          <pc:sldMk cId="3130438321" sldId="307"/>
        </pc:sldMkLst>
      </pc:sldChg>
      <pc:sldChg chg="del">
        <pc:chgData name="Davies, Joshua" userId="45a79b8f-ef6a-48d6-9a86-bd4dae024a5b" providerId="ADAL" clId="{4257460E-A56E-45CB-827E-3AC8B1770D78}" dt="2024-04-23T21:45:59.658" v="2577" actId="47"/>
        <pc:sldMkLst>
          <pc:docMk/>
          <pc:sldMk cId="2106571318" sldId="310"/>
        </pc:sldMkLst>
      </pc:sldChg>
      <pc:sldChg chg="modSp mod ord">
        <pc:chgData name="Davies, Joshua" userId="45a79b8f-ef6a-48d6-9a86-bd4dae024a5b" providerId="ADAL" clId="{4257460E-A56E-45CB-827E-3AC8B1770D78}" dt="2024-04-24T17:34:10.370" v="3469" actId="20577"/>
        <pc:sldMkLst>
          <pc:docMk/>
          <pc:sldMk cId="2034643943" sldId="316"/>
        </pc:sldMkLst>
        <pc:spChg chg="mod">
          <ac:chgData name="Davies, Joshua" userId="45a79b8f-ef6a-48d6-9a86-bd4dae024a5b" providerId="ADAL" clId="{4257460E-A56E-45CB-827E-3AC8B1770D78}" dt="2024-04-24T17:34:10.370" v="3469" actId="20577"/>
          <ac:spMkLst>
            <pc:docMk/>
            <pc:sldMk cId="2034643943" sldId="316"/>
            <ac:spMk id="2" creationId="{DBB4199B-25C8-8ADE-024C-7F365A71B757}"/>
          </ac:spMkLst>
        </pc:spChg>
      </pc:sldChg>
      <pc:sldChg chg="modSp mod ord">
        <pc:chgData name="Davies, Joshua" userId="45a79b8f-ef6a-48d6-9a86-bd4dae024a5b" providerId="ADAL" clId="{4257460E-A56E-45CB-827E-3AC8B1770D78}" dt="2024-04-24T17:33:01.276" v="3438" actId="20577"/>
        <pc:sldMkLst>
          <pc:docMk/>
          <pc:sldMk cId="301624222" sldId="317"/>
        </pc:sldMkLst>
        <pc:spChg chg="mod">
          <ac:chgData name="Davies, Joshua" userId="45a79b8f-ef6a-48d6-9a86-bd4dae024a5b" providerId="ADAL" clId="{4257460E-A56E-45CB-827E-3AC8B1770D78}" dt="2024-04-24T17:33:01.276" v="3438" actId="20577"/>
          <ac:spMkLst>
            <pc:docMk/>
            <pc:sldMk cId="301624222" sldId="317"/>
            <ac:spMk id="3" creationId="{992CFB2D-D2ED-A2BD-3667-9584295E0D08}"/>
          </ac:spMkLst>
        </pc:spChg>
      </pc:sldChg>
      <pc:sldChg chg="modSp del mod ord">
        <pc:chgData name="Davies, Joshua" userId="45a79b8f-ef6a-48d6-9a86-bd4dae024a5b" providerId="ADAL" clId="{4257460E-A56E-45CB-827E-3AC8B1770D78}" dt="2024-04-23T19:00:43.958" v="897" actId="47"/>
        <pc:sldMkLst>
          <pc:docMk/>
          <pc:sldMk cId="1822490863" sldId="320"/>
        </pc:sldMkLst>
        <pc:spChg chg="mod">
          <ac:chgData name="Davies, Joshua" userId="45a79b8f-ef6a-48d6-9a86-bd4dae024a5b" providerId="ADAL" clId="{4257460E-A56E-45CB-827E-3AC8B1770D78}" dt="2024-04-23T18:58:13.580" v="824" actId="1036"/>
          <ac:spMkLst>
            <pc:docMk/>
            <pc:sldMk cId="1822490863" sldId="320"/>
            <ac:spMk id="4" creationId="{537F3982-1BDB-F9B7-30C1-08FF430895E8}"/>
          </ac:spMkLst>
        </pc:spChg>
        <pc:spChg chg="mod">
          <ac:chgData name="Davies, Joshua" userId="45a79b8f-ef6a-48d6-9a86-bd4dae024a5b" providerId="ADAL" clId="{4257460E-A56E-45CB-827E-3AC8B1770D78}" dt="2024-04-23T18:59:41.455" v="846" actId="1038"/>
          <ac:spMkLst>
            <pc:docMk/>
            <pc:sldMk cId="1822490863" sldId="320"/>
            <ac:spMk id="13" creationId="{B9C360B9-30D9-7A10-6150-096C89CA13EE}"/>
          </ac:spMkLst>
        </pc:spChg>
        <pc:spChg chg="mod">
          <ac:chgData name="Davies, Joshua" userId="45a79b8f-ef6a-48d6-9a86-bd4dae024a5b" providerId="ADAL" clId="{4257460E-A56E-45CB-827E-3AC8B1770D78}" dt="2024-04-23T18:59:41.455" v="846" actId="1038"/>
          <ac:spMkLst>
            <pc:docMk/>
            <pc:sldMk cId="1822490863" sldId="320"/>
            <ac:spMk id="14" creationId="{229CAFA5-69DD-8B8E-FD71-D2F7156489DA}"/>
          </ac:spMkLst>
        </pc:spChg>
        <pc:spChg chg="mod">
          <ac:chgData name="Davies, Joshua" userId="45a79b8f-ef6a-48d6-9a86-bd4dae024a5b" providerId="ADAL" clId="{4257460E-A56E-45CB-827E-3AC8B1770D78}" dt="2024-04-23T18:59:41.455" v="846" actId="1038"/>
          <ac:spMkLst>
            <pc:docMk/>
            <pc:sldMk cId="1822490863" sldId="320"/>
            <ac:spMk id="15" creationId="{26FF9416-7E16-3D4A-A941-6F381832523B}"/>
          </ac:spMkLst>
        </pc:spChg>
        <pc:spChg chg="mod">
          <ac:chgData name="Davies, Joshua" userId="45a79b8f-ef6a-48d6-9a86-bd4dae024a5b" providerId="ADAL" clId="{4257460E-A56E-45CB-827E-3AC8B1770D78}" dt="2024-04-23T18:59:41.455" v="846" actId="1038"/>
          <ac:spMkLst>
            <pc:docMk/>
            <pc:sldMk cId="1822490863" sldId="320"/>
            <ac:spMk id="16" creationId="{06D9D8AC-E167-4F85-AFE3-49AAC127A293}"/>
          </ac:spMkLst>
        </pc:spChg>
        <pc:spChg chg="mod">
          <ac:chgData name="Davies, Joshua" userId="45a79b8f-ef6a-48d6-9a86-bd4dae024a5b" providerId="ADAL" clId="{4257460E-A56E-45CB-827E-3AC8B1770D78}" dt="2024-04-23T18:59:41.455" v="846" actId="1038"/>
          <ac:spMkLst>
            <pc:docMk/>
            <pc:sldMk cId="1822490863" sldId="320"/>
            <ac:spMk id="17" creationId="{CF34CCEE-A0EF-8827-ACC9-95B08E35F0E4}"/>
          </ac:spMkLst>
        </pc:spChg>
        <pc:spChg chg="mod">
          <ac:chgData name="Davies, Joshua" userId="45a79b8f-ef6a-48d6-9a86-bd4dae024a5b" providerId="ADAL" clId="{4257460E-A56E-45CB-827E-3AC8B1770D78}" dt="2024-04-23T18:59:41.455" v="846" actId="1038"/>
          <ac:spMkLst>
            <pc:docMk/>
            <pc:sldMk cId="1822490863" sldId="320"/>
            <ac:spMk id="18" creationId="{8B250243-1586-8548-D1D3-73F6744F7BBB}"/>
          </ac:spMkLst>
        </pc:spChg>
        <pc:picChg chg="mod">
          <ac:chgData name="Davies, Joshua" userId="45a79b8f-ef6a-48d6-9a86-bd4dae024a5b" providerId="ADAL" clId="{4257460E-A56E-45CB-827E-3AC8B1770D78}" dt="2024-04-23T18:59:46.465" v="862" actId="1038"/>
          <ac:picMkLst>
            <pc:docMk/>
            <pc:sldMk cId="1822490863" sldId="320"/>
            <ac:picMk id="6" creationId="{865D18E4-3BE6-F9D1-6E94-78A18B146B80}"/>
          </ac:picMkLst>
        </pc:picChg>
        <pc:picChg chg="mod">
          <ac:chgData name="Davies, Joshua" userId="45a79b8f-ef6a-48d6-9a86-bd4dae024a5b" providerId="ADAL" clId="{4257460E-A56E-45CB-827E-3AC8B1770D78}" dt="2024-04-23T18:59:41.455" v="846" actId="1038"/>
          <ac:picMkLst>
            <pc:docMk/>
            <pc:sldMk cId="1822490863" sldId="320"/>
            <ac:picMk id="12" creationId="{26BDB2F6-066B-74D8-28A5-B8FFBFE61D63}"/>
          </ac:picMkLst>
        </pc:picChg>
      </pc:sldChg>
      <pc:sldChg chg="modSp mod ord">
        <pc:chgData name="Davies, Joshua" userId="45a79b8f-ef6a-48d6-9a86-bd4dae024a5b" providerId="ADAL" clId="{4257460E-A56E-45CB-827E-3AC8B1770D78}" dt="2024-04-24T17:31:34.012" v="3395" actId="20577"/>
        <pc:sldMkLst>
          <pc:docMk/>
          <pc:sldMk cId="3689420953" sldId="324"/>
        </pc:sldMkLst>
        <pc:spChg chg="mod">
          <ac:chgData name="Davies, Joshua" userId="45a79b8f-ef6a-48d6-9a86-bd4dae024a5b" providerId="ADAL" clId="{4257460E-A56E-45CB-827E-3AC8B1770D78}" dt="2024-04-23T17:57:25.637" v="579" actId="1076"/>
          <ac:spMkLst>
            <pc:docMk/>
            <pc:sldMk cId="3689420953" sldId="324"/>
            <ac:spMk id="4" creationId="{662C1A9C-1E69-659C-FA12-AC1940206855}"/>
          </ac:spMkLst>
        </pc:spChg>
        <pc:spChg chg="mod">
          <ac:chgData name="Davies, Joshua" userId="45a79b8f-ef6a-48d6-9a86-bd4dae024a5b" providerId="ADAL" clId="{4257460E-A56E-45CB-827E-3AC8B1770D78}" dt="2024-04-24T17:31:34.012" v="3395" actId="20577"/>
          <ac:spMkLst>
            <pc:docMk/>
            <pc:sldMk cId="3689420953" sldId="324"/>
            <ac:spMk id="9" creationId="{F9CD5155-CFCB-B94D-4808-BD72F838F94B}"/>
          </ac:spMkLst>
        </pc:spChg>
      </pc:sldChg>
      <pc:sldChg chg="ord">
        <pc:chgData name="Davies, Joshua" userId="45a79b8f-ef6a-48d6-9a86-bd4dae024a5b" providerId="ADAL" clId="{4257460E-A56E-45CB-827E-3AC8B1770D78}" dt="2024-04-23T21:42:37.419" v="2567"/>
        <pc:sldMkLst>
          <pc:docMk/>
          <pc:sldMk cId="755569378" sldId="325"/>
        </pc:sldMkLst>
      </pc:sldChg>
      <pc:sldChg chg="delSp modSp mod ord">
        <pc:chgData name="Davies, Joshua" userId="45a79b8f-ef6a-48d6-9a86-bd4dae024a5b" providerId="ADAL" clId="{4257460E-A56E-45CB-827E-3AC8B1770D78}" dt="2024-05-08T18:05:46.731" v="4658" actId="20577"/>
        <pc:sldMkLst>
          <pc:docMk/>
          <pc:sldMk cId="2550462312" sldId="329"/>
        </pc:sldMkLst>
        <pc:spChg chg="del mod">
          <ac:chgData name="Davies, Joshua" userId="45a79b8f-ef6a-48d6-9a86-bd4dae024a5b" providerId="ADAL" clId="{4257460E-A56E-45CB-827E-3AC8B1770D78}" dt="2024-04-23T21:26:43.215" v="2124" actId="478"/>
          <ac:spMkLst>
            <pc:docMk/>
            <pc:sldMk cId="2550462312" sldId="329"/>
            <ac:spMk id="3" creationId="{2CECC1E1-8A82-B61D-672A-09F86D1076E9}"/>
          </ac:spMkLst>
        </pc:spChg>
        <pc:spChg chg="mod">
          <ac:chgData name="Davies, Joshua" userId="45a79b8f-ef6a-48d6-9a86-bd4dae024a5b" providerId="ADAL" clId="{4257460E-A56E-45CB-827E-3AC8B1770D78}" dt="2024-04-23T17:59:16.213" v="606" actId="1035"/>
          <ac:spMkLst>
            <pc:docMk/>
            <pc:sldMk cId="2550462312" sldId="329"/>
            <ac:spMk id="4" creationId="{00C44AFD-32C5-B877-D6B8-5B6086AD7735}"/>
          </ac:spMkLst>
        </pc:spChg>
        <pc:spChg chg="mod">
          <ac:chgData name="Davies, Joshua" userId="45a79b8f-ef6a-48d6-9a86-bd4dae024a5b" providerId="ADAL" clId="{4257460E-A56E-45CB-827E-3AC8B1770D78}" dt="2024-05-08T18:05:46.731" v="4658" actId="20577"/>
          <ac:spMkLst>
            <pc:docMk/>
            <pc:sldMk cId="2550462312" sldId="329"/>
            <ac:spMk id="9" creationId="{9AFC4515-9AE6-0DE3-BF10-E821A8FF13D3}"/>
          </ac:spMkLst>
        </pc:spChg>
      </pc:sldChg>
      <pc:sldChg chg="modSp mod ord">
        <pc:chgData name="Davies, Joshua" userId="45a79b8f-ef6a-48d6-9a86-bd4dae024a5b" providerId="ADAL" clId="{4257460E-A56E-45CB-827E-3AC8B1770D78}" dt="2024-04-23T22:03:26.011" v="2873" actId="20577"/>
        <pc:sldMkLst>
          <pc:docMk/>
          <pc:sldMk cId="1825001022" sldId="331"/>
        </pc:sldMkLst>
        <pc:spChg chg="mod">
          <ac:chgData name="Davies, Joshua" userId="45a79b8f-ef6a-48d6-9a86-bd4dae024a5b" providerId="ADAL" clId="{4257460E-A56E-45CB-827E-3AC8B1770D78}" dt="2024-04-23T22:03:26.011" v="2873" actId="20577"/>
          <ac:spMkLst>
            <pc:docMk/>
            <pc:sldMk cId="1825001022" sldId="331"/>
            <ac:spMk id="4" creationId="{537F3982-1BDB-F9B7-30C1-08FF430895E8}"/>
          </ac:spMkLst>
        </pc:spChg>
      </pc:sldChg>
      <pc:sldChg chg="ord">
        <pc:chgData name="Davies, Joshua" userId="45a79b8f-ef6a-48d6-9a86-bd4dae024a5b" providerId="ADAL" clId="{4257460E-A56E-45CB-827E-3AC8B1770D78}" dt="2024-04-23T21:44:57.169" v="2571"/>
        <pc:sldMkLst>
          <pc:docMk/>
          <pc:sldMk cId="86980834" sldId="332"/>
        </pc:sldMkLst>
      </pc:sldChg>
      <pc:sldChg chg="del">
        <pc:chgData name="Davies, Joshua" userId="45a79b8f-ef6a-48d6-9a86-bd4dae024a5b" providerId="ADAL" clId="{4257460E-A56E-45CB-827E-3AC8B1770D78}" dt="2024-04-23T22:04:13.332" v="2875" actId="47"/>
        <pc:sldMkLst>
          <pc:docMk/>
          <pc:sldMk cId="2068460241" sldId="333"/>
        </pc:sldMkLst>
      </pc:sldChg>
      <pc:sldChg chg="modSp mod ord">
        <pc:chgData name="Davies, Joshua" userId="45a79b8f-ef6a-48d6-9a86-bd4dae024a5b" providerId="ADAL" clId="{4257460E-A56E-45CB-827E-3AC8B1770D78}" dt="2024-04-24T17:31:59.927" v="3403" actId="20577"/>
        <pc:sldMkLst>
          <pc:docMk/>
          <pc:sldMk cId="964747364" sldId="345"/>
        </pc:sldMkLst>
        <pc:spChg chg="mod">
          <ac:chgData name="Davies, Joshua" userId="45a79b8f-ef6a-48d6-9a86-bd4dae024a5b" providerId="ADAL" clId="{4257460E-A56E-45CB-827E-3AC8B1770D78}" dt="2024-04-24T17:31:59.927" v="3403" actId="20577"/>
          <ac:spMkLst>
            <pc:docMk/>
            <pc:sldMk cId="964747364" sldId="345"/>
            <ac:spMk id="7" creationId="{D94AC751-D002-2D31-1DC0-B3D609122FD0}"/>
          </ac:spMkLst>
        </pc:spChg>
      </pc:sldChg>
      <pc:sldChg chg="modSp del mod ord">
        <pc:chgData name="Davies, Joshua" userId="45a79b8f-ef6a-48d6-9a86-bd4dae024a5b" providerId="ADAL" clId="{4257460E-A56E-45CB-827E-3AC8B1770D78}" dt="2024-04-23T18:00:34.798" v="633" actId="47"/>
        <pc:sldMkLst>
          <pc:docMk/>
          <pc:sldMk cId="2297928007" sldId="353"/>
        </pc:sldMkLst>
        <pc:spChg chg="mod">
          <ac:chgData name="Davies, Joshua" userId="45a79b8f-ef6a-48d6-9a86-bd4dae024a5b" providerId="ADAL" clId="{4257460E-A56E-45CB-827E-3AC8B1770D78}" dt="2024-04-23T17:59:56.778" v="629" actId="1035"/>
          <ac:spMkLst>
            <pc:docMk/>
            <pc:sldMk cId="2297928007" sldId="353"/>
            <ac:spMk id="4" creationId="{705A1E0A-91C6-D89F-CE69-05A154180067}"/>
          </ac:spMkLst>
        </pc:spChg>
      </pc:sldChg>
      <pc:sldChg chg="modSp mod ord">
        <pc:chgData name="Davies, Joshua" userId="45a79b8f-ef6a-48d6-9a86-bd4dae024a5b" providerId="ADAL" clId="{4257460E-A56E-45CB-827E-3AC8B1770D78}" dt="2024-04-23T22:03:20.559" v="2870" actId="20577"/>
        <pc:sldMkLst>
          <pc:docMk/>
          <pc:sldMk cId="3448457458" sldId="358"/>
        </pc:sldMkLst>
        <pc:spChg chg="mod">
          <ac:chgData name="Davies, Joshua" userId="45a79b8f-ef6a-48d6-9a86-bd4dae024a5b" providerId="ADAL" clId="{4257460E-A56E-45CB-827E-3AC8B1770D78}" dt="2024-04-23T22:03:20.559" v="2870" actId="20577"/>
          <ac:spMkLst>
            <pc:docMk/>
            <pc:sldMk cId="3448457458" sldId="358"/>
            <ac:spMk id="4" creationId="{A3036642-55F9-F376-49B8-5FDADDF2282F}"/>
          </ac:spMkLst>
        </pc:spChg>
      </pc:sldChg>
      <pc:sldChg chg="modSp mod ord">
        <pc:chgData name="Davies, Joshua" userId="45a79b8f-ef6a-48d6-9a86-bd4dae024a5b" providerId="ADAL" clId="{4257460E-A56E-45CB-827E-3AC8B1770D78}" dt="2024-04-24T17:24:42.272" v="3144" actId="12"/>
        <pc:sldMkLst>
          <pc:docMk/>
          <pc:sldMk cId="3127538624" sldId="360"/>
        </pc:sldMkLst>
        <pc:spChg chg="mod">
          <ac:chgData name="Davies, Joshua" userId="45a79b8f-ef6a-48d6-9a86-bd4dae024a5b" providerId="ADAL" clId="{4257460E-A56E-45CB-827E-3AC8B1770D78}" dt="2024-04-24T17:24:42.272" v="3144" actId="12"/>
          <ac:spMkLst>
            <pc:docMk/>
            <pc:sldMk cId="3127538624" sldId="360"/>
            <ac:spMk id="3" creationId="{A11B4072-589A-E952-BEA7-CB70B8EF77E2}"/>
          </ac:spMkLst>
        </pc:spChg>
      </pc:sldChg>
      <pc:sldChg chg="modSp mod ord">
        <pc:chgData name="Davies, Joshua" userId="45a79b8f-ef6a-48d6-9a86-bd4dae024a5b" providerId="ADAL" clId="{4257460E-A56E-45CB-827E-3AC8B1770D78}" dt="2024-04-24T17:24:49.452" v="3145" actId="12"/>
        <pc:sldMkLst>
          <pc:docMk/>
          <pc:sldMk cId="2605135876" sldId="361"/>
        </pc:sldMkLst>
        <pc:spChg chg="mod">
          <ac:chgData name="Davies, Joshua" userId="45a79b8f-ef6a-48d6-9a86-bd4dae024a5b" providerId="ADAL" clId="{4257460E-A56E-45CB-827E-3AC8B1770D78}" dt="2024-04-24T17:24:49.452" v="3145" actId="12"/>
          <ac:spMkLst>
            <pc:docMk/>
            <pc:sldMk cId="2605135876" sldId="361"/>
            <ac:spMk id="3" creationId="{92A2CFF4-13E1-8B5D-B77E-9C05AD0D7E1A}"/>
          </ac:spMkLst>
        </pc:spChg>
      </pc:sldChg>
      <pc:sldChg chg="modSp mod ord">
        <pc:chgData name="Davies, Joshua" userId="45a79b8f-ef6a-48d6-9a86-bd4dae024a5b" providerId="ADAL" clId="{4257460E-A56E-45CB-827E-3AC8B1770D78}" dt="2024-04-24T17:27:57.902" v="3270" actId="20577"/>
        <pc:sldMkLst>
          <pc:docMk/>
          <pc:sldMk cId="1217107406" sldId="362"/>
        </pc:sldMkLst>
        <pc:spChg chg="mod">
          <ac:chgData name="Davies, Joshua" userId="45a79b8f-ef6a-48d6-9a86-bd4dae024a5b" providerId="ADAL" clId="{4257460E-A56E-45CB-827E-3AC8B1770D78}" dt="2024-04-24T17:27:57.902" v="3270" actId="20577"/>
          <ac:spMkLst>
            <pc:docMk/>
            <pc:sldMk cId="1217107406" sldId="362"/>
            <ac:spMk id="3" creationId="{C40560C3-0B94-88A8-FE96-9655590E1663}"/>
          </ac:spMkLst>
        </pc:spChg>
      </pc:sldChg>
      <pc:sldChg chg="modSp mod ord">
        <pc:chgData name="Davies, Joshua" userId="45a79b8f-ef6a-48d6-9a86-bd4dae024a5b" providerId="ADAL" clId="{4257460E-A56E-45CB-827E-3AC8B1770D78}" dt="2024-04-24T17:25:02.027" v="3147" actId="12"/>
        <pc:sldMkLst>
          <pc:docMk/>
          <pc:sldMk cId="4079328199" sldId="363"/>
        </pc:sldMkLst>
        <pc:spChg chg="mod">
          <ac:chgData name="Davies, Joshua" userId="45a79b8f-ef6a-48d6-9a86-bd4dae024a5b" providerId="ADAL" clId="{4257460E-A56E-45CB-827E-3AC8B1770D78}" dt="2024-04-24T17:25:02.027" v="3147" actId="12"/>
          <ac:spMkLst>
            <pc:docMk/>
            <pc:sldMk cId="4079328199" sldId="363"/>
            <ac:spMk id="3" creationId="{1CDB0FA2-6318-C378-205A-2671FE8EDE1C}"/>
          </ac:spMkLst>
        </pc:spChg>
      </pc:sldChg>
      <pc:sldChg chg="modSp mod ord">
        <pc:chgData name="Davies, Joshua" userId="45a79b8f-ef6a-48d6-9a86-bd4dae024a5b" providerId="ADAL" clId="{4257460E-A56E-45CB-827E-3AC8B1770D78}" dt="2024-04-24T17:28:23.939" v="3340" actId="20577"/>
        <pc:sldMkLst>
          <pc:docMk/>
          <pc:sldMk cId="1654595947" sldId="364"/>
        </pc:sldMkLst>
        <pc:spChg chg="mod">
          <ac:chgData name="Davies, Joshua" userId="45a79b8f-ef6a-48d6-9a86-bd4dae024a5b" providerId="ADAL" clId="{4257460E-A56E-45CB-827E-3AC8B1770D78}" dt="2024-04-24T17:28:23.939" v="3340" actId="20577"/>
          <ac:spMkLst>
            <pc:docMk/>
            <pc:sldMk cId="1654595947" sldId="364"/>
            <ac:spMk id="3" creationId="{61D26533-B1E1-7650-0364-A5ABA64EC225}"/>
          </ac:spMkLst>
        </pc:spChg>
      </pc:sldChg>
      <pc:sldChg chg="modSp mod ord">
        <pc:chgData name="Davies, Joshua" userId="45a79b8f-ef6a-48d6-9a86-bd4dae024a5b" providerId="ADAL" clId="{4257460E-A56E-45CB-827E-3AC8B1770D78}" dt="2024-04-24T17:29:15.080" v="3353" actId="20577"/>
        <pc:sldMkLst>
          <pc:docMk/>
          <pc:sldMk cId="3080193752" sldId="365"/>
        </pc:sldMkLst>
        <pc:spChg chg="mod">
          <ac:chgData name="Davies, Joshua" userId="45a79b8f-ef6a-48d6-9a86-bd4dae024a5b" providerId="ADAL" clId="{4257460E-A56E-45CB-827E-3AC8B1770D78}" dt="2024-04-24T17:29:15.080" v="3353" actId="20577"/>
          <ac:spMkLst>
            <pc:docMk/>
            <pc:sldMk cId="3080193752" sldId="365"/>
            <ac:spMk id="3" creationId="{9A83E200-55C7-8861-09DF-C8029E4389B5}"/>
          </ac:spMkLst>
        </pc:spChg>
      </pc:sldChg>
      <pc:sldChg chg="modSp mod ord">
        <pc:chgData name="Davies, Joshua" userId="45a79b8f-ef6a-48d6-9a86-bd4dae024a5b" providerId="ADAL" clId="{4257460E-A56E-45CB-827E-3AC8B1770D78}" dt="2024-04-24T17:34:39.736" v="3470" actId="313"/>
        <pc:sldMkLst>
          <pc:docMk/>
          <pc:sldMk cId="1477923730" sldId="366"/>
        </pc:sldMkLst>
        <pc:spChg chg="mod">
          <ac:chgData name="Davies, Joshua" userId="45a79b8f-ef6a-48d6-9a86-bd4dae024a5b" providerId="ADAL" clId="{4257460E-A56E-45CB-827E-3AC8B1770D78}" dt="2024-04-24T17:34:39.736" v="3470" actId="313"/>
          <ac:spMkLst>
            <pc:docMk/>
            <pc:sldMk cId="1477923730" sldId="366"/>
            <ac:spMk id="3" creationId="{051ED767-4D02-B355-7E09-1A6B38BF4536}"/>
          </ac:spMkLst>
        </pc:spChg>
      </pc:sldChg>
      <pc:sldChg chg="addSp delSp modSp add mod">
        <pc:chgData name="Davies, Joshua" userId="45a79b8f-ef6a-48d6-9a86-bd4dae024a5b" providerId="ADAL" clId="{4257460E-A56E-45CB-827E-3AC8B1770D78}" dt="2024-04-24T17:37:37.849" v="3506" actId="20577"/>
        <pc:sldMkLst>
          <pc:docMk/>
          <pc:sldMk cId="197387728" sldId="367"/>
        </pc:sldMkLst>
        <pc:spChg chg="del mod">
          <ac:chgData name="Davies, Joshua" userId="45a79b8f-ef6a-48d6-9a86-bd4dae024a5b" providerId="ADAL" clId="{4257460E-A56E-45CB-827E-3AC8B1770D78}" dt="2024-04-18T20:54:00.547" v="291"/>
          <ac:spMkLst>
            <pc:docMk/>
            <pc:sldMk cId="197387728" sldId="367"/>
            <ac:spMk id="3" creationId="{DF27E9FE-2FC5-533F-29C7-A80BEB1F2E25}"/>
          </ac:spMkLst>
        </pc:spChg>
        <pc:spChg chg="mod">
          <ac:chgData name="Davies, Joshua" userId="45a79b8f-ef6a-48d6-9a86-bd4dae024a5b" providerId="ADAL" clId="{4257460E-A56E-45CB-827E-3AC8B1770D78}" dt="2024-04-23T17:56:53.335" v="575" actId="1035"/>
          <ac:spMkLst>
            <pc:docMk/>
            <pc:sldMk cId="197387728" sldId="367"/>
            <ac:spMk id="4" creationId="{537F3982-1BDB-F9B7-30C1-08FF430895E8}"/>
          </ac:spMkLst>
        </pc:spChg>
        <pc:spChg chg="del">
          <ac:chgData name="Davies, Joshua" userId="45a79b8f-ef6a-48d6-9a86-bd4dae024a5b" providerId="ADAL" clId="{4257460E-A56E-45CB-827E-3AC8B1770D78}" dt="2024-04-23T15:54:10.651" v="309" actId="478"/>
          <ac:spMkLst>
            <pc:docMk/>
            <pc:sldMk cId="197387728" sldId="367"/>
            <ac:spMk id="5" creationId="{9FDCFAA8-CDC8-7EA2-FEA7-D3DF37D40FCD}"/>
          </ac:spMkLst>
        </pc:spChg>
        <pc:spChg chg="add mod">
          <ac:chgData name="Davies, Joshua" userId="45a79b8f-ef6a-48d6-9a86-bd4dae024a5b" providerId="ADAL" clId="{4257460E-A56E-45CB-827E-3AC8B1770D78}" dt="2024-04-24T17:37:37.849" v="3506" actId="20577"/>
          <ac:spMkLst>
            <pc:docMk/>
            <pc:sldMk cId="197387728" sldId="367"/>
            <ac:spMk id="8" creationId="{D6CB6CC5-FC9A-F152-CEFE-692F38993017}"/>
          </ac:spMkLst>
        </pc:spChg>
        <pc:picChg chg="add mod">
          <ac:chgData name="Davies, Joshua" userId="45a79b8f-ef6a-48d6-9a86-bd4dae024a5b" providerId="ADAL" clId="{4257460E-A56E-45CB-827E-3AC8B1770D78}" dt="2024-04-23T18:27:32.557" v="746" actId="14100"/>
          <ac:picMkLst>
            <pc:docMk/>
            <pc:sldMk cId="197387728" sldId="367"/>
            <ac:picMk id="7" creationId="{578DB947-2960-5021-5AF0-A464010A28B1}"/>
          </ac:picMkLst>
        </pc:picChg>
      </pc:sldChg>
      <pc:sldChg chg="addSp modSp add mod">
        <pc:chgData name="Davies, Joshua" userId="45a79b8f-ef6a-48d6-9a86-bd4dae024a5b" providerId="ADAL" clId="{4257460E-A56E-45CB-827E-3AC8B1770D78}" dt="2024-04-24T17:35:53.323" v="3485" actId="20577"/>
        <pc:sldMkLst>
          <pc:docMk/>
          <pc:sldMk cId="1083418300" sldId="368"/>
        </pc:sldMkLst>
        <pc:spChg chg="add mod">
          <ac:chgData name="Davies, Joshua" userId="45a79b8f-ef6a-48d6-9a86-bd4dae024a5b" providerId="ADAL" clId="{4257460E-A56E-45CB-827E-3AC8B1770D78}" dt="2024-04-23T21:17:30.632" v="1976"/>
          <ac:spMkLst>
            <pc:docMk/>
            <pc:sldMk cId="1083418300" sldId="368"/>
            <ac:spMk id="3" creationId="{69A0E2EA-52D8-CAC0-67BB-3606A047C56A}"/>
          </ac:spMkLst>
        </pc:spChg>
        <pc:spChg chg="mod">
          <ac:chgData name="Davies, Joshua" userId="45a79b8f-ef6a-48d6-9a86-bd4dae024a5b" providerId="ADAL" clId="{4257460E-A56E-45CB-827E-3AC8B1770D78}" dt="2024-04-23T17:57:48.484" v="590" actId="1036"/>
          <ac:spMkLst>
            <pc:docMk/>
            <pc:sldMk cId="1083418300" sldId="368"/>
            <ac:spMk id="4" creationId="{537F3982-1BDB-F9B7-30C1-08FF430895E8}"/>
          </ac:spMkLst>
        </pc:spChg>
        <pc:spChg chg="add mod">
          <ac:chgData name="Davies, Joshua" userId="45a79b8f-ef6a-48d6-9a86-bd4dae024a5b" providerId="ADAL" clId="{4257460E-A56E-45CB-827E-3AC8B1770D78}" dt="2024-04-24T17:35:53.323" v="3485" actId="20577"/>
          <ac:spMkLst>
            <pc:docMk/>
            <pc:sldMk cId="1083418300" sldId="368"/>
            <ac:spMk id="5" creationId="{7C1F1D25-04FE-AC22-DC37-DAC75F277FDA}"/>
          </ac:spMkLst>
        </pc:spChg>
      </pc:sldChg>
      <pc:sldChg chg="addSp modSp add mod">
        <pc:chgData name="Davies, Joshua" userId="45a79b8f-ef6a-48d6-9a86-bd4dae024a5b" providerId="ADAL" clId="{4257460E-A56E-45CB-827E-3AC8B1770D78}" dt="2024-04-24T17:16:56.884" v="3120" actId="1036"/>
        <pc:sldMkLst>
          <pc:docMk/>
          <pc:sldMk cId="3173341551" sldId="369"/>
        </pc:sldMkLst>
        <pc:spChg chg="add mod">
          <ac:chgData name="Davies, Joshua" userId="45a79b8f-ef6a-48d6-9a86-bd4dae024a5b" providerId="ADAL" clId="{4257460E-A56E-45CB-827E-3AC8B1770D78}" dt="2024-04-24T17:16:56.884" v="3120" actId="1036"/>
          <ac:spMkLst>
            <pc:docMk/>
            <pc:sldMk cId="3173341551" sldId="369"/>
            <ac:spMk id="3" creationId="{7353A86F-89F0-EC36-94B4-C08886989CF7}"/>
          </ac:spMkLst>
        </pc:spChg>
        <pc:spChg chg="mod">
          <ac:chgData name="Davies, Joshua" userId="45a79b8f-ef6a-48d6-9a86-bd4dae024a5b" providerId="ADAL" clId="{4257460E-A56E-45CB-827E-3AC8B1770D78}" dt="2024-04-23T21:05:41.704" v="1557" actId="20577"/>
          <ac:spMkLst>
            <pc:docMk/>
            <pc:sldMk cId="3173341551" sldId="369"/>
            <ac:spMk id="4" creationId="{537F3982-1BDB-F9B7-30C1-08FF430895E8}"/>
          </ac:spMkLst>
        </pc:spChg>
      </pc:sldChg>
      <pc:sldChg chg="modSp add del mod">
        <pc:chgData name="Davies, Joshua" userId="45a79b8f-ef6a-48d6-9a86-bd4dae024a5b" providerId="ADAL" clId="{4257460E-A56E-45CB-827E-3AC8B1770D78}" dt="2024-04-23T17:34:24.237" v="464" actId="47"/>
        <pc:sldMkLst>
          <pc:docMk/>
          <pc:sldMk cId="1507166201" sldId="370"/>
        </pc:sldMkLst>
        <pc:spChg chg="mod">
          <ac:chgData name="Davies, Joshua" userId="45a79b8f-ef6a-48d6-9a86-bd4dae024a5b" providerId="ADAL" clId="{4257460E-A56E-45CB-827E-3AC8B1770D78}" dt="2024-04-23T15:55:28.977" v="441" actId="20577"/>
          <ac:spMkLst>
            <pc:docMk/>
            <pc:sldMk cId="1507166201" sldId="370"/>
            <ac:spMk id="4" creationId="{537F3982-1BDB-F9B7-30C1-08FF430895E8}"/>
          </ac:spMkLst>
        </pc:spChg>
      </pc:sldChg>
      <pc:sldChg chg="add del ord">
        <pc:chgData name="Davies, Joshua" userId="45a79b8f-ef6a-48d6-9a86-bd4dae024a5b" providerId="ADAL" clId="{4257460E-A56E-45CB-827E-3AC8B1770D78}" dt="2024-04-23T21:45:54.512" v="2574" actId="47"/>
        <pc:sldMkLst>
          <pc:docMk/>
          <pc:sldMk cId="2262906296" sldId="370"/>
        </pc:sldMkLst>
      </pc:sldChg>
      <pc:sldChg chg="modSp add del mod">
        <pc:chgData name="Davies, Joshua" userId="45a79b8f-ef6a-48d6-9a86-bd4dae024a5b" providerId="ADAL" clId="{4257460E-A56E-45CB-827E-3AC8B1770D78}" dt="2024-04-23T17:34:25.740" v="465" actId="47"/>
        <pc:sldMkLst>
          <pc:docMk/>
          <pc:sldMk cId="1151404726" sldId="371"/>
        </pc:sldMkLst>
        <pc:spChg chg="mod">
          <ac:chgData name="Davies, Joshua" userId="45a79b8f-ef6a-48d6-9a86-bd4dae024a5b" providerId="ADAL" clId="{4257460E-A56E-45CB-827E-3AC8B1770D78}" dt="2024-04-23T15:55:39.823" v="457" actId="20577"/>
          <ac:spMkLst>
            <pc:docMk/>
            <pc:sldMk cId="1151404726" sldId="371"/>
            <ac:spMk id="4" creationId="{537F3982-1BDB-F9B7-30C1-08FF430895E8}"/>
          </ac:spMkLst>
        </pc:spChg>
      </pc:sldChg>
      <pc:sldChg chg="addSp delSp modSp add del mod">
        <pc:chgData name="Davies, Joshua" userId="45a79b8f-ef6a-48d6-9a86-bd4dae024a5b" providerId="ADAL" clId="{4257460E-A56E-45CB-827E-3AC8B1770D78}" dt="2024-04-23T22:04:02.624" v="2874" actId="47"/>
        <pc:sldMkLst>
          <pc:docMk/>
          <pc:sldMk cId="2866152709" sldId="371"/>
        </pc:sldMkLst>
        <pc:spChg chg="add mod">
          <ac:chgData name="Davies, Joshua" userId="45a79b8f-ef6a-48d6-9a86-bd4dae024a5b" providerId="ADAL" clId="{4257460E-A56E-45CB-827E-3AC8B1770D78}" dt="2024-04-23T18:00:20.618" v="631"/>
          <ac:spMkLst>
            <pc:docMk/>
            <pc:sldMk cId="2866152709" sldId="371"/>
            <ac:spMk id="3" creationId="{7A128F1E-F3F4-20D7-E573-3ABAA625861C}"/>
          </ac:spMkLst>
        </pc:spChg>
        <pc:spChg chg="del">
          <ac:chgData name="Davies, Joshua" userId="45a79b8f-ef6a-48d6-9a86-bd4dae024a5b" providerId="ADAL" clId="{4257460E-A56E-45CB-827E-3AC8B1770D78}" dt="2024-04-23T18:00:23.010" v="632" actId="478"/>
          <ac:spMkLst>
            <pc:docMk/>
            <pc:sldMk cId="2866152709" sldId="371"/>
            <ac:spMk id="5" creationId="{0A1F6031-CED8-0F91-56FA-26012C430C32}"/>
          </ac:spMkLst>
        </pc:spChg>
      </pc:sldChg>
      <pc:sldChg chg="addSp delSp modSp add mod ord">
        <pc:chgData name="Davies, Joshua" userId="45a79b8f-ef6a-48d6-9a86-bd4dae024a5b" providerId="ADAL" clId="{4257460E-A56E-45CB-827E-3AC8B1770D78}" dt="2024-04-23T21:42:41.198" v="2569"/>
        <pc:sldMkLst>
          <pc:docMk/>
          <pc:sldMk cId="3285814717" sldId="372"/>
        </pc:sldMkLst>
        <pc:spChg chg="del">
          <ac:chgData name="Davies, Joshua" userId="45a79b8f-ef6a-48d6-9a86-bd4dae024a5b" providerId="ADAL" clId="{4257460E-A56E-45CB-827E-3AC8B1770D78}" dt="2024-04-23T19:00:26.130" v="883" actId="478"/>
          <ac:spMkLst>
            <pc:docMk/>
            <pc:sldMk cId="3285814717" sldId="372"/>
            <ac:spMk id="3" creationId="{DF27E9FE-2FC5-533F-29C7-A80BEB1F2E25}"/>
          </ac:spMkLst>
        </pc:spChg>
        <pc:spChg chg="mod">
          <ac:chgData name="Davies, Joshua" userId="45a79b8f-ef6a-48d6-9a86-bd4dae024a5b" providerId="ADAL" clId="{4257460E-A56E-45CB-827E-3AC8B1770D78}" dt="2024-04-23T19:00:22.917" v="882" actId="20577"/>
          <ac:spMkLst>
            <pc:docMk/>
            <pc:sldMk cId="3285814717" sldId="372"/>
            <ac:spMk id="4" creationId="{537F3982-1BDB-F9B7-30C1-08FF430895E8}"/>
          </ac:spMkLst>
        </pc:spChg>
        <pc:spChg chg="add mod">
          <ac:chgData name="Davies, Joshua" userId="45a79b8f-ef6a-48d6-9a86-bd4dae024a5b" providerId="ADAL" clId="{4257460E-A56E-45CB-827E-3AC8B1770D78}" dt="2024-04-23T19:00:32.478" v="895" actId="1037"/>
          <ac:spMkLst>
            <pc:docMk/>
            <pc:sldMk cId="3285814717" sldId="372"/>
            <ac:spMk id="7" creationId="{28B0F139-3A46-9835-1E1A-1B67CAB76B76}"/>
          </ac:spMkLst>
        </pc:spChg>
        <pc:spChg chg="add mod">
          <ac:chgData name="Davies, Joshua" userId="45a79b8f-ef6a-48d6-9a86-bd4dae024a5b" providerId="ADAL" clId="{4257460E-A56E-45CB-827E-3AC8B1770D78}" dt="2024-04-23T21:24:23.121" v="2113" actId="20577"/>
          <ac:spMkLst>
            <pc:docMk/>
            <pc:sldMk cId="3285814717" sldId="372"/>
            <ac:spMk id="8" creationId="{E6F69C09-74DF-2572-75EC-3F9CE815E7B0}"/>
          </ac:spMkLst>
        </pc:spChg>
        <pc:spChg chg="add mod">
          <ac:chgData name="Davies, Joshua" userId="45a79b8f-ef6a-48d6-9a86-bd4dae024a5b" providerId="ADAL" clId="{4257460E-A56E-45CB-827E-3AC8B1770D78}" dt="2024-04-23T19:00:32.478" v="895" actId="1037"/>
          <ac:spMkLst>
            <pc:docMk/>
            <pc:sldMk cId="3285814717" sldId="372"/>
            <ac:spMk id="9" creationId="{DF399AF1-DDBB-0995-A6EC-DC2AF60816AA}"/>
          </ac:spMkLst>
        </pc:spChg>
        <pc:spChg chg="add mod">
          <ac:chgData name="Davies, Joshua" userId="45a79b8f-ef6a-48d6-9a86-bd4dae024a5b" providerId="ADAL" clId="{4257460E-A56E-45CB-827E-3AC8B1770D78}" dt="2024-04-23T19:00:32.478" v="895" actId="1037"/>
          <ac:spMkLst>
            <pc:docMk/>
            <pc:sldMk cId="3285814717" sldId="372"/>
            <ac:spMk id="10" creationId="{FC6AD6C6-91A7-BFCF-72EE-A4162B2C89E7}"/>
          </ac:spMkLst>
        </pc:spChg>
        <pc:spChg chg="add mod">
          <ac:chgData name="Davies, Joshua" userId="45a79b8f-ef6a-48d6-9a86-bd4dae024a5b" providerId="ADAL" clId="{4257460E-A56E-45CB-827E-3AC8B1770D78}" dt="2024-04-23T19:00:32.478" v="895" actId="1037"/>
          <ac:spMkLst>
            <pc:docMk/>
            <pc:sldMk cId="3285814717" sldId="372"/>
            <ac:spMk id="11" creationId="{1C418EDC-B7C1-1140-FA6E-F0C5974C0556}"/>
          </ac:spMkLst>
        </pc:spChg>
        <pc:spChg chg="add mod">
          <ac:chgData name="Davies, Joshua" userId="45a79b8f-ef6a-48d6-9a86-bd4dae024a5b" providerId="ADAL" clId="{4257460E-A56E-45CB-827E-3AC8B1770D78}" dt="2024-04-23T19:00:32.478" v="895" actId="1037"/>
          <ac:spMkLst>
            <pc:docMk/>
            <pc:sldMk cId="3285814717" sldId="372"/>
            <ac:spMk id="12" creationId="{FB5912C9-3C89-C4D3-8CF0-44D7C72D93B3}"/>
          </ac:spMkLst>
        </pc:spChg>
        <pc:picChg chg="add mod">
          <ac:chgData name="Davies, Joshua" userId="45a79b8f-ef6a-48d6-9a86-bd4dae024a5b" providerId="ADAL" clId="{4257460E-A56E-45CB-827E-3AC8B1770D78}" dt="2024-04-23T19:00:32.478" v="895" actId="1037"/>
          <ac:picMkLst>
            <pc:docMk/>
            <pc:sldMk cId="3285814717" sldId="372"/>
            <ac:picMk id="5" creationId="{E427DD79-25DF-0921-D9E1-E26F16093731}"/>
          </ac:picMkLst>
        </pc:picChg>
        <pc:picChg chg="ord">
          <ac:chgData name="Davies, Joshua" userId="45a79b8f-ef6a-48d6-9a86-bd4dae024a5b" providerId="ADAL" clId="{4257460E-A56E-45CB-827E-3AC8B1770D78}" dt="2024-04-23T19:00:38.286" v="896" actId="166"/>
          <ac:picMkLst>
            <pc:docMk/>
            <pc:sldMk cId="3285814717" sldId="372"/>
            <ac:picMk id="6" creationId="{865D18E4-3BE6-F9D1-6E94-78A18B146B80}"/>
          </ac:picMkLst>
        </pc:picChg>
      </pc:sldChg>
      <pc:sldChg chg="addSp delSp modSp add mod ord">
        <pc:chgData name="Davies, Joshua" userId="45a79b8f-ef6a-48d6-9a86-bd4dae024a5b" providerId="ADAL" clId="{4257460E-A56E-45CB-827E-3AC8B1770D78}" dt="2024-04-24T17:09:01.073" v="2912" actId="313"/>
        <pc:sldMkLst>
          <pc:docMk/>
          <pc:sldMk cId="1015063802" sldId="373"/>
        </pc:sldMkLst>
        <pc:spChg chg="add mod">
          <ac:chgData name="Davies, Joshua" userId="45a79b8f-ef6a-48d6-9a86-bd4dae024a5b" providerId="ADAL" clId="{4257460E-A56E-45CB-827E-3AC8B1770D78}" dt="2024-04-24T17:09:01.073" v="2912" actId="313"/>
          <ac:spMkLst>
            <pc:docMk/>
            <pc:sldMk cId="1015063802" sldId="373"/>
            <ac:spMk id="3" creationId="{71F044D7-20AD-3FB4-7065-FF1F61745F53}"/>
          </ac:spMkLst>
        </pc:spChg>
        <pc:spChg chg="del">
          <ac:chgData name="Davies, Joshua" userId="45a79b8f-ef6a-48d6-9a86-bd4dae024a5b" providerId="ADAL" clId="{4257460E-A56E-45CB-827E-3AC8B1770D78}" dt="2024-04-23T19:29:51.913" v="900" actId="478"/>
          <ac:spMkLst>
            <pc:docMk/>
            <pc:sldMk cId="1015063802" sldId="373"/>
            <ac:spMk id="7" creationId="{28B0F139-3A46-9835-1E1A-1B67CAB76B76}"/>
          </ac:spMkLst>
        </pc:spChg>
        <pc:spChg chg="del">
          <ac:chgData name="Davies, Joshua" userId="45a79b8f-ef6a-48d6-9a86-bd4dae024a5b" providerId="ADAL" clId="{4257460E-A56E-45CB-827E-3AC8B1770D78}" dt="2024-04-23T19:29:49.206" v="899" actId="478"/>
          <ac:spMkLst>
            <pc:docMk/>
            <pc:sldMk cId="1015063802" sldId="373"/>
            <ac:spMk id="8" creationId="{E6F69C09-74DF-2572-75EC-3F9CE815E7B0}"/>
          </ac:spMkLst>
        </pc:spChg>
        <pc:spChg chg="del">
          <ac:chgData name="Davies, Joshua" userId="45a79b8f-ef6a-48d6-9a86-bd4dae024a5b" providerId="ADAL" clId="{4257460E-A56E-45CB-827E-3AC8B1770D78}" dt="2024-04-23T19:29:49.206" v="899" actId="478"/>
          <ac:spMkLst>
            <pc:docMk/>
            <pc:sldMk cId="1015063802" sldId="373"/>
            <ac:spMk id="9" creationId="{DF399AF1-DDBB-0995-A6EC-DC2AF60816AA}"/>
          </ac:spMkLst>
        </pc:spChg>
        <pc:spChg chg="del">
          <ac:chgData name="Davies, Joshua" userId="45a79b8f-ef6a-48d6-9a86-bd4dae024a5b" providerId="ADAL" clId="{4257460E-A56E-45CB-827E-3AC8B1770D78}" dt="2024-04-23T19:29:49.206" v="899" actId="478"/>
          <ac:spMkLst>
            <pc:docMk/>
            <pc:sldMk cId="1015063802" sldId="373"/>
            <ac:spMk id="10" creationId="{FC6AD6C6-91A7-BFCF-72EE-A4162B2C89E7}"/>
          </ac:spMkLst>
        </pc:spChg>
        <pc:spChg chg="del">
          <ac:chgData name="Davies, Joshua" userId="45a79b8f-ef6a-48d6-9a86-bd4dae024a5b" providerId="ADAL" clId="{4257460E-A56E-45CB-827E-3AC8B1770D78}" dt="2024-04-23T19:29:49.206" v="899" actId="478"/>
          <ac:spMkLst>
            <pc:docMk/>
            <pc:sldMk cId="1015063802" sldId="373"/>
            <ac:spMk id="11" creationId="{1C418EDC-B7C1-1140-FA6E-F0C5974C0556}"/>
          </ac:spMkLst>
        </pc:spChg>
        <pc:spChg chg="del">
          <ac:chgData name="Davies, Joshua" userId="45a79b8f-ef6a-48d6-9a86-bd4dae024a5b" providerId="ADAL" clId="{4257460E-A56E-45CB-827E-3AC8B1770D78}" dt="2024-04-23T19:29:49.206" v="899" actId="478"/>
          <ac:spMkLst>
            <pc:docMk/>
            <pc:sldMk cId="1015063802" sldId="373"/>
            <ac:spMk id="12" creationId="{FB5912C9-3C89-C4D3-8CF0-44D7C72D93B3}"/>
          </ac:spMkLst>
        </pc:spChg>
        <pc:picChg chg="del">
          <ac:chgData name="Davies, Joshua" userId="45a79b8f-ef6a-48d6-9a86-bd4dae024a5b" providerId="ADAL" clId="{4257460E-A56E-45CB-827E-3AC8B1770D78}" dt="2024-04-23T19:29:51.913" v="900" actId="478"/>
          <ac:picMkLst>
            <pc:docMk/>
            <pc:sldMk cId="1015063802" sldId="373"/>
            <ac:picMk id="5" creationId="{E427DD79-25DF-0921-D9E1-E26F16093731}"/>
          </ac:picMkLst>
        </pc:picChg>
        <pc:picChg chg="add mod">
          <ac:chgData name="Davies, Joshua" userId="45a79b8f-ef6a-48d6-9a86-bd4dae024a5b" providerId="ADAL" clId="{4257460E-A56E-45CB-827E-3AC8B1770D78}" dt="2024-04-23T19:54:10.130" v="1300" actId="1076"/>
          <ac:picMkLst>
            <pc:docMk/>
            <pc:sldMk cId="1015063802" sldId="373"/>
            <ac:picMk id="13" creationId="{6A96E59A-E9AF-1058-6FED-8363CABC235D}"/>
          </ac:picMkLst>
        </pc:picChg>
      </pc:sldChg>
      <pc:sldChg chg="addSp delSp modSp add mod">
        <pc:chgData name="Davies, Joshua" userId="45a79b8f-ef6a-48d6-9a86-bd4dae024a5b" providerId="ADAL" clId="{4257460E-A56E-45CB-827E-3AC8B1770D78}" dt="2024-04-24T17:09:53.141" v="2956" actId="1076"/>
        <pc:sldMkLst>
          <pc:docMk/>
          <pc:sldMk cId="3292419141" sldId="374"/>
        </pc:sldMkLst>
        <pc:spChg chg="del">
          <ac:chgData name="Davies, Joshua" userId="45a79b8f-ef6a-48d6-9a86-bd4dae024a5b" providerId="ADAL" clId="{4257460E-A56E-45CB-827E-3AC8B1770D78}" dt="2024-04-23T20:08:41.157" v="1403" actId="478"/>
          <ac:spMkLst>
            <pc:docMk/>
            <pc:sldMk cId="3292419141" sldId="374"/>
            <ac:spMk id="3" creationId="{71F044D7-20AD-3FB4-7065-FF1F61745F53}"/>
          </ac:spMkLst>
        </pc:spChg>
        <pc:spChg chg="add mod">
          <ac:chgData name="Davies, Joshua" userId="45a79b8f-ef6a-48d6-9a86-bd4dae024a5b" providerId="ADAL" clId="{4257460E-A56E-45CB-827E-3AC8B1770D78}" dt="2024-04-24T17:09:45.093" v="2950" actId="20577"/>
          <ac:spMkLst>
            <pc:docMk/>
            <pc:sldMk cId="3292419141" sldId="374"/>
            <ac:spMk id="3" creationId="{CD88D5CB-9614-578D-DB2A-84DA31E68AEF}"/>
          </ac:spMkLst>
        </pc:spChg>
        <pc:spChg chg="del mod">
          <ac:chgData name="Davies, Joshua" userId="45a79b8f-ef6a-48d6-9a86-bd4dae024a5b" providerId="ADAL" clId="{4257460E-A56E-45CB-827E-3AC8B1770D78}" dt="2024-04-23T20:08:27.997" v="1402" actId="478"/>
          <ac:spMkLst>
            <pc:docMk/>
            <pc:sldMk cId="3292419141" sldId="374"/>
            <ac:spMk id="4" creationId="{537F3982-1BDB-F9B7-30C1-08FF430895E8}"/>
          </ac:spMkLst>
        </pc:spChg>
        <pc:spChg chg="add mod">
          <ac:chgData name="Davies, Joshua" userId="45a79b8f-ef6a-48d6-9a86-bd4dae024a5b" providerId="ADAL" clId="{4257460E-A56E-45CB-827E-3AC8B1770D78}" dt="2024-04-24T17:09:53.141" v="2956" actId="1076"/>
          <ac:spMkLst>
            <pc:docMk/>
            <pc:sldMk cId="3292419141" sldId="374"/>
            <ac:spMk id="4" creationId="{DA48B351-34CF-38AE-9D19-2EDECE641FD0}"/>
          </ac:spMkLst>
        </pc:spChg>
        <pc:spChg chg="add mod">
          <ac:chgData name="Davies, Joshua" userId="45a79b8f-ef6a-48d6-9a86-bd4dae024a5b" providerId="ADAL" clId="{4257460E-A56E-45CB-827E-3AC8B1770D78}" dt="2024-04-23T20:08:54.881" v="1443" actId="20577"/>
          <ac:spMkLst>
            <pc:docMk/>
            <pc:sldMk cId="3292419141" sldId="374"/>
            <ac:spMk id="5" creationId="{ED27D72E-50F5-CC90-4C50-1ABC946DB78B}"/>
          </ac:spMkLst>
        </pc:spChg>
        <pc:picChg chg="add mod modCrop">
          <ac:chgData name="Davies, Joshua" userId="45a79b8f-ef6a-48d6-9a86-bd4dae024a5b" providerId="ADAL" clId="{4257460E-A56E-45CB-827E-3AC8B1770D78}" dt="2024-04-24T17:09:20.927" v="2943" actId="1076"/>
          <ac:picMkLst>
            <pc:docMk/>
            <pc:sldMk cId="3292419141" sldId="374"/>
            <ac:picMk id="8" creationId="{F4D5BA70-7488-5993-5222-E692EA3D3204}"/>
          </ac:picMkLst>
        </pc:picChg>
        <pc:picChg chg="add mod modCrop">
          <ac:chgData name="Davies, Joshua" userId="45a79b8f-ef6a-48d6-9a86-bd4dae024a5b" providerId="ADAL" clId="{4257460E-A56E-45CB-827E-3AC8B1770D78}" dt="2024-04-24T17:09:16.836" v="2942" actId="1076"/>
          <ac:picMkLst>
            <pc:docMk/>
            <pc:sldMk cId="3292419141" sldId="374"/>
            <ac:picMk id="10" creationId="{9B5BCCD8-4C80-A330-FB24-CC648E7D7C79}"/>
          </ac:picMkLst>
        </pc:picChg>
        <pc:picChg chg="del">
          <ac:chgData name="Davies, Joshua" userId="45a79b8f-ef6a-48d6-9a86-bd4dae024a5b" providerId="ADAL" clId="{4257460E-A56E-45CB-827E-3AC8B1770D78}" dt="2024-04-23T20:08:41.734" v="1404" actId="478"/>
          <ac:picMkLst>
            <pc:docMk/>
            <pc:sldMk cId="3292419141" sldId="374"/>
            <ac:picMk id="13" creationId="{6A96E59A-E9AF-1058-6FED-8363CABC235D}"/>
          </ac:picMkLst>
        </pc:picChg>
      </pc:sldChg>
      <pc:sldChg chg="addSp delSp modSp add mod">
        <pc:chgData name="Davies, Joshua" userId="45a79b8f-ef6a-48d6-9a86-bd4dae024a5b" providerId="ADAL" clId="{4257460E-A56E-45CB-827E-3AC8B1770D78}" dt="2024-04-24T20:34:16.924" v="3606" actId="1036"/>
        <pc:sldMkLst>
          <pc:docMk/>
          <pc:sldMk cId="727270986" sldId="375"/>
        </pc:sldMkLst>
        <pc:spChg chg="add mod">
          <ac:chgData name="Davies, Joshua" userId="45a79b8f-ef6a-48d6-9a86-bd4dae024a5b" providerId="ADAL" clId="{4257460E-A56E-45CB-827E-3AC8B1770D78}" dt="2024-04-24T20:34:16.924" v="3606" actId="1036"/>
          <ac:spMkLst>
            <pc:docMk/>
            <pc:sldMk cId="727270986" sldId="375"/>
            <ac:spMk id="3" creationId="{02180E95-B9FE-804F-F9F4-A17F4E29EB34}"/>
          </ac:spMkLst>
        </pc:spChg>
        <pc:spChg chg="mod">
          <ac:chgData name="Davies, Joshua" userId="45a79b8f-ef6a-48d6-9a86-bd4dae024a5b" providerId="ADAL" clId="{4257460E-A56E-45CB-827E-3AC8B1770D78}" dt="2024-04-24T17:11:39.674" v="3020" actId="20577"/>
          <ac:spMkLst>
            <pc:docMk/>
            <pc:sldMk cId="727270986" sldId="375"/>
            <ac:spMk id="5" creationId="{ED27D72E-50F5-CC90-4C50-1ABC946DB78B}"/>
          </ac:spMkLst>
        </pc:spChg>
        <pc:spChg chg="add del mod">
          <ac:chgData name="Davies, Joshua" userId="45a79b8f-ef6a-48d6-9a86-bd4dae024a5b" providerId="ADAL" clId="{4257460E-A56E-45CB-827E-3AC8B1770D78}" dt="2024-04-24T20:32:06.674" v="3551" actId="478"/>
          <ac:spMkLst>
            <pc:docMk/>
            <pc:sldMk cId="727270986" sldId="375"/>
            <ac:spMk id="7" creationId="{90F7C087-DC46-4F1E-A232-206C8595D61B}"/>
          </ac:spMkLst>
        </pc:spChg>
        <pc:spChg chg="add mod">
          <ac:chgData name="Davies, Joshua" userId="45a79b8f-ef6a-48d6-9a86-bd4dae024a5b" providerId="ADAL" clId="{4257460E-A56E-45CB-827E-3AC8B1770D78}" dt="2024-04-24T20:34:16.924" v="3606" actId="1036"/>
          <ac:spMkLst>
            <pc:docMk/>
            <pc:sldMk cId="727270986" sldId="375"/>
            <ac:spMk id="8" creationId="{F1651469-3716-CE18-F75C-EEBEEF7789C2}"/>
          </ac:spMkLst>
        </pc:spChg>
        <pc:spChg chg="add mod">
          <ac:chgData name="Davies, Joshua" userId="45a79b8f-ef6a-48d6-9a86-bd4dae024a5b" providerId="ADAL" clId="{4257460E-A56E-45CB-827E-3AC8B1770D78}" dt="2024-04-24T20:34:16.924" v="3606" actId="1036"/>
          <ac:spMkLst>
            <pc:docMk/>
            <pc:sldMk cId="727270986" sldId="375"/>
            <ac:spMk id="9" creationId="{A5EFBC3B-8088-BF23-45C8-2231D84DE839}"/>
          </ac:spMkLst>
        </pc:spChg>
        <pc:spChg chg="add mod">
          <ac:chgData name="Davies, Joshua" userId="45a79b8f-ef6a-48d6-9a86-bd4dae024a5b" providerId="ADAL" clId="{4257460E-A56E-45CB-827E-3AC8B1770D78}" dt="2024-04-24T20:34:16.924" v="3606" actId="1036"/>
          <ac:spMkLst>
            <pc:docMk/>
            <pc:sldMk cId="727270986" sldId="375"/>
            <ac:spMk id="10" creationId="{FB8D808A-0125-EC7B-39DD-EA3151C8D614}"/>
          </ac:spMkLst>
        </pc:spChg>
        <pc:picChg chg="add mod modCrop">
          <ac:chgData name="Davies, Joshua" userId="45a79b8f-ef6a-48d6-9a86-bd4dae024a5b" providerId="ADAL" clId="{4257460E-A56E-45CB-827E-3AC8B1770D78}" dt="2024-04-24T20:34:16.924" v="3606" actId="1036"/>
          <ac:picMkLst>
            <pc:docMk/>
            <pc:sldMk cId="727270986" sldId="375"/>
            <ac:picMk id="4" creationId="{22C60FA7-BEC4-60F0-DF82-AC9BF930A23D}"/>
          </ac:picMkLst>
        </pc:picChg>
        <pc:picChg chg="add mod modCrop">
          <ac:chgData name="Davies, Joshua" userId="45a79b8f-ef6a-48d6-9a86-bd4dae024a5b" providerId="ADAL" clId="{4257460E-A56E-45CB-827E-3AC8B1770D78}" dt="2024-04-24T20:34:16.924" v="3606" actId="1036"/>
          <ac:picMkLst>
            <pc:docMk/>
            <pc:sldMk cId="727270986" sldId="375"/>
            <ac:picMk id="12" creationId="{A5685E71-6AD7-1871-7A2B-F6D852882942}"/>
          </ac:picMkLst>
        </pc:picChg>
        <pc:picChg chg="add mod modCrop">
          <ac:chgData name="Davies, Joshua" userId="45a79b8f-ef6a-48d6-9a86-bd4dae024a5b" providerId="ADAL" clId="{4257460E-A56E-45CB-827E-3AC8B1770D78}" dt="2024-04-24T20:34:16.924" v="3606" actId="1036"/>
          <ac:picMkLst>
            <pc:docMk/>
            <pc:sldMk cId="727270986" sldId="375"/>
            <ac:picMk id="14" creationId="{B7B99210-77C2-C517-6F5F-707F78F24192}"/>
          </ac:picMkLst>
        </pc:picChg>
        <pc:picChg chg="add mod modCrop">
          <ac:chgData name="Davies, Joshua" userId="45a79b8f-ef6a-48d6-9a86-bd4dae024a5b" providerId="ADAL" clId="{4257460E-A56E-45CB-827E-3AC8B1770D78}" dt="2024-04-24T20:34:16.924" v="3606" actId="1036"/>
          <ac:picMkLst>
            <pc:docMk/>
            <pc:sldMk cId="727270986" sldId="375"/>
            <ac:picMk id="16" creationId="{D649494F-F2E2-CC57-EF59-A05549286558}"/>
          </ac:picMkLst>
        </pc:picChg>
      </pc:sldChg>
      <pc:sldChg chg="addSp delSp modSp add mod ord">
        <pc:chgData name="Davies, Joshua" userId="45a79b8f-ef6a-48d6-9a86-bd4dae024a5b" providerId="ADAL" clId="{4257460E-A56E-45CB-827E-3AC8B1770D78}" dt="2024-04-24T17:36:51.809" v="3496" actId="20577"/>
        <pc:sldMkLst>
          <pc:docMk/>
          <pc:sldMk cId="3474433781" sldId="376"/>
        </pc:sldMkLst>
        <pc:spChg chg="mod">
          <ac:chgData name="Davies, Joshua" userId="45a79b8f-ef6a-48d6-9a86-bd4dae024a5b" providerId="ADAL" clId="{4257460E-A56E-45CB-827E-3AC8B1770D78}" dt="2024-04-24T17:36:51.809" v="3496" actId="20577"/>
          <ac:spMkLst>
            <pc:docMk/>
            <pc:sldMk cId="3474433781" sldId="376"/>
            <ac:spMk id="3" creationId="{71F044D7-20AD-3FB4-7065-FF1F61745F53}"/>
          </ac:spMkLst>
        </pc:spChg>
        <pc:spChg chg="mod">
          <ac:chgData name="Davies, Joshua" userId="45a79b8f-ef6a-48d6-9a86-bd4dae024a5b" providerId="ADAL" clId="{4257460E-A56E-45CB-827E-3AC8B1770D78}" dt="2024-04-23T21:06:09.361" v="1576" actId="20577"/>
          <ac:spMkLst>
            <pc:docMk/>
            <pc:sldMk cId="3474433781" sldId="376"/>
            <ac:spMk id="4" creationId="{537F3982-1BDB-F9B7-30C1-08FF430895E8}"/>
          </ac:spMkLst>
        </pc:spChg>
        <pc:spChg chg="add mod">
          <ac:chgData name="Davies, Joshua" userId="45a79b8f-ef6a-48d6-9a86-bd4dae024a5b" providerId="ADAL" clId="{4257460E-A56E-45CB-827E-3AC8B1770D78}" dt="2024-04-23T21:50:00.073" v="2718" actId="20577"/>
          <ac:spMkLst>
            <pc:docMk/>
            <pc:sldMk cId="3474433781" sldId="376"/>
            <ac:spMk id="11" creationId="{3A0A3E9F-0302-C0B5-81A4-6CC99D8FB746}"/>
          </ac:spMkLst>
        </pc:spChg>
        <pc:spChg chg="add mod">
          <ac:chgData name="Davies, Joshua" userId="45a79b8f-ef6a-48d6-9a86-bd4dae024a5b" providerId="ADAL" clId="{4257460E-A56E-45CB-827E-3AC8B1770D78}" dt="2024-04-23T21:50:04.398" v="2730" actId="20577"/>
          <ac:spMkLst>
            <pc:docMk/>
            <pc:sldMk cId="3474433781" sldId="376"/>
            <ac:spMk id="12" creationId="{8F0F0E79-7829-1DE4-6E7D-F4752621CD4C}"/>
          </ac:spMkLst>
        </pc:spChg>
        <pc:picChg chg="add mod modCrop">
          <ac:chgData name="Davies, Joshua" userId="45a79b8f-ef6a-48d6-9a86-bd4dae024a5b" providerId="ADAL" clId="{4257460E-A56E-45CB-827E-3AC8B1770D78}" dt="2024-04-23T21:49:51.555" v="2711" actId="1035"/>
          <ac:picMkLst>
            <pc:docMk/>
            <pc:sldMk cId="3474433781" sldId="376"/>
            <ac:picMk id="7" creationId="{A2B98119-1491-E647-568C-C9D4B5A90848}"/>
          </ac:picMkLst>
        </pc:picChg>
        <pc:picChg chg="add mod modCrop">
          <ac:chgData name="Davies, Joshua" userId="45a79b8f-ef6a-48d6-9a86-bd4dae024a5b" providerId="ADAL" clId="{4257460E-A56E-45CB-827E-3AC8B1770D78}" dt="2024-04-23T21:49:51.555" v="2711" actId="1035"/>
          <ac:picMkLst>
            <pc:docMk/>
            <pc:sldMk cId="3474433781" sldId="376"/>
            <ac:picMk id="9" creationId="{C515142F-78FF-2035-B3C8-702AA4F82EFB}"/>
          </ac:picMkLst>
        </pc:picChg>
        <pc:picChg chg="del">
          <ac:chgData name="Davies, Joshua" userId="45a79b8f-ef6a-48d6-9a86-bd4dae024a5b" providerId="ADAL" clId="{4257460E-A56E-45CB-827E-3AC8B1770D78}" dt="2024-04-23T21:07:12.591" v="1577" actId="478"/>
          <ac:picMkLst>
            <pc:docMk/>
            <pc:sldMk cId="3474433781" sldId="376"/>
            <ac:picMk id="13" creationId="{6A96E59A-E9AF-1058-6FED-8363CABC235D}"/>
          </ac:picMkLst>
        </pc:picChg>
      </pc:sldChg>
      <pc:sldChg chg="addSp modSp add mod">
        <pc:chgData name="Davies, Joshua" userId="45a79b8f-ef6a-48d6-9a86-bd4dae024a5b" providerId="ADAL" clId="{4257460E-A56E-45CB-827E-3AC8B1770D78}" dt="2024-04-24T17:35:30.837" v="3483" actId="20577"/>
        <pc:sldMkLst>
          <pc:docMk/>
          <pc:sldMk cId="3545468329" sldId="377"/>
        </pc:sldMkLst>
        <pc:spChg chg="mod">
          <ac:chgData name="Davies, Joshua" userId="45a79b8f-ef6a-48d6-9a86-bd4dae024a5b" providerId="ADAL" clId="{4257460E-A56E-45CB-827E-3AC8B1770D78}" dt="2024-04-23T21:30:32.421" v="2165" actId="20577"/>
          <ac:spMkLst>
            <pc:docMk/>
            <pc:sldMk cId="3545468329" sldId="377"/>
            <ac:spMk id="4" creationId="{537F3982-1BDB-F9B7-30C1-08FF430895E8}"/>
          </ac:spMkLst>
        </pc:spChg>
        <pc:spChg chg="add mod">
          <ac:chgData name="Davies, Joshua" userId="45a79b8f-ef6a-48d6-9a86-bd4dae024a5b" providerId="ADAL" clId="{4257460E-A56E-45CB-827E-3AC8B1770D78}" dt="2024-04-23T21:31:15.617" v="2244" actId="1038"/>
          <ac:spMkLst>
            <pc:docMk/>
            <pc:sldMk cId="3545468329" sldId="377"/>
            <ac:spMk id="5" creationId="{0AB401BC-7C99-0E10-8419-281F56065BC8}"/>
          </ac:spMkLst>
        </pc:spChg>
        <pc:spChg chg="add mod">
          <ac:chgData name="Davies, Joshua" userId="45a79b8f-ef6a-48d6-9a86-bd4dae024a5b" providerId="ADAL" clId="{4257460E-A56E-45CB-827E-3AC8B1770D78}" dt="2024-04-23T21:31:15.617" v="2244" actId="1038"/>
          <ac:spMkLst>
            <pc:docMk/>
            <pc:sldMk cId="3545468329" sldId="377"/>
            <ac:spMk id="7" creationId="{4F390819-F747-8A00-36A5-ADEE7689AB38}"/>
          </ac:spMkLst>
        </pc:spChg>
        <pc:spChg chg="add mod">
          <ac:chgData name="Davies, Joshua" userId="45a79b8f-ef6a-48d6-9a86-bd4dae024a5b" providerId="ADAL" clId="{4257460E-A56E-45CB-827E-3AC8B1770D78}" dt="2024-04-23T21:31:15.617" v="2244" actId="1038"/>
          <ac:spMkLst>
            <pc:docMk/>
            <pc:sldMk cId="3545468329" sldId="377"/>
            <ac:spMk id="8" creationId="{7D604836-768C-780A-B060-D699EC68353A}"/>
          </ac:spMkLst>
        </pc:spChg>
        <pc:spChg chg="add mod">
          <ac:chgData name="Davies, Joshua" userId="45a79b8f-ef6a-48d6-9a86-bd4dae024a5b" providerId="ADAL" clId="{4257460E-A56E-45CB-827E-3AC8B1770D78}" dt="2024-04-24T17:35:30.837" v="3483" actId="20577"/>
          <ac:spMkLst>
            <pc:docMk/>
            <pc:sldMk cId="3545468329" sldId="377"/>
            <ac:spMk id="9" creationId="{B3EF67D9-FF9C-FD61-150F-C72634B82396}"/>
          </ac:spMkLst>
        </pc:spChg>
        <pc:picChg chg="add mod">
          <ac:chgData name="Davies, Joshua" userId="45a79b8f-ef6a-48d6-9a86-bd4dae024a5b" providerId="ADAL" clId="{4257460E-A56E-45CB-827E-3AC8B1770D78}" dt="2024-04-23T21:31:09.803" v="2216" actId="1037"/>
          <ac:picMkLst>
            <pc:docMk/>
            <pc:sldMk cId="3545468329" sldId="377"/>
            <ac:picMk id="3" creationId="{817D4A50-6C60-974F-F56D-9C9F6749C839}"/>
          </ac:picMkLst>
        </pc:picChg>
      </pc:sldChg>
      <pc:sldChg chg="addSp delSp modSp add mod">
        <pc:chgData name="Davies, Joshua" userId="45a79b8f-ef6a-48d6-9a86-bd4dae024a5b" providerId="ADAL" clId="{4257460E-A56E-45CB-827E-3AC8B1770D78}" dt="2024-04-24T17:16:22.105" v="3103" actId="1076"/>
        <pc:sldMkLst>
          <pc:docMk/>
          <pc:sldMk cId="1147283481" sldId="378"/>
        </pc:sldMkLst>
        <pc:spChg chg="del">
          <ac:chgData name="Davies, Joshua" userId="45a79b8f-ef6a-48d6-9a86-bd4dae024a5b" providerId="ADAL" clId="{4257460E-A56E-45CB-827E-3AC8B1770D78}" dt="2024-04-24T17:14:45.646" v="3079" actId="478"/>
          <ac:spMkLst>
            <pc:docMk/>
            <pc:sldMk cId="1147283481" sldId="378"/>
            <ac:spMk id="3" creationId="{71F044D7-20AD-3FB4-7065-FF1F61745F53}"/>
          </ac:spMkLst>
        </pc:spChg>
        <pc:spChg chg="del">
          <ac:chgData name="Davies, Joshua" userId="45a79b8f-ef6a-48d6-9a86-bd4dae024a5b" providerId="ADAL" clId="{4257460E-A56E-45CB-827E-3AC8B1770D78}" dt="2024-04-24T17:14:49.939" v="3080" actId="478"/>
          <ac:spMkLst>
            <pc:docMk/>
            <pc:sldMk cId="1147283481" sldId="378"/>
            <ac:spMk id="11" creationId="{3A0A3E9F-0302-C0B5-81A4-6CC99D8FB746}"/>
          </ac:spMkLst>
        </pc:spChg>
        <pc:spChg chg="del">
          <ac:chgData name="Davies, Joshua" userId="45a79b8f-ef6a-48d6-9a86-bd4dae024a5b" providerId="ADAL" clId="{4257460E-A56E-45CB-827E-3AC8B1770D78}" dt="2024-04-24T17:14:45.646" v="3079" actId="478"/>
          <ac:spMkLst>
            <pc:docMk/>
            <pc:sldMk cId="1147283481" sldId="378"/>
            <ac:spMk id="12" creationId="{8F0F0E79-7829-1DE4-6E7D-F4752621CD4C}"/>
          </ac:spMkLst>
        </pc:spChg>
        <pc:picChg chg="del">
          <ac:chgData name="Davies, Joshua" userId="45a79b8f-ef6a-48d6-9a86-bd4dae024a5b" providerId="ADAL" clId="{4257460E-A56E-45CB-827E-3AC8B1770D78}" dt="2024-04-24T17:14:45.646" v="3079" actId="478"/>
          <ac:picMkLst>
            <pc:docMk/>
            <pc:sldMk cId="1147283481" sldId="378"/>
            <ac:picMk id="7" creationId="{A2B98119-1491-E647-568C-C9D4B5A90848}"/>
          </ac:picMkLst>
        </pc:picChg>
        <pc:picChg chg="add mod modCrop">
          <ac:chgData name="Davies, Joshua" userId="45a79b8f-ef6a-48d6-9a86-bd4dae024a5b" providerId="ADAL" clId="{4257460E-A56E-45CB-827E-3AC8B1770D78}" dt="2024-04-24T17:16:22.105" v="3103" actId="1076"/>
          <ac:picMkLst>
            <pc:docMk/>
            <pc:sldMk cId="1147283481" sldId="378"/>
            <ac:picMk id="8" creationId="{194AC7B3-9066-73F9-DB14-096C94D2E0B5}"/>
          </ac:picMkLst>
        </pc:picChg>
        <pc:picChg chg="del">
          <ac:chgData name="Davies, Joshua" userId="45a79b8f-ef6a-48d6-9a86-bd4dae024a5b" providerId="ADAL" clId="{4257460E-A56E-45CB-827E-3AC8B1770D78}" dt="2024-04-24T17:14:45.646" v="3079" actId="478"/>
          <ac:picMkLst>
            <pc:docMk/>
            <pc:sldMk cId="1147283481" sldId="378"/>
            <ac:picMk id="9" creationId="{C515142F-78FF-2035-B3C8-702AA4F82EFB}"/>
          </ac:picMkLst>
        </pc:picChg>
      </pc:sldChg>
      <pc:sldChg chg="addSp delSp modSp add mod">
        <pc:chgData name="Davies, Joshua" userId="45a79b8f-ef6a-48d6-9a86-bd4dae024a5b" providerId="ADAL" clId="{4257460E-A56E-45CB-827E-3AC8B1770D78}" dt="2024-05-08T18:16:16.624" v="4668" actId="20577"/>
        <pc:sldMkLst>
          <pc:docMk/>
          <pc:sldMk cId="2709214782" sldId="379"/>
        </pc:sldMkLst>
        <pc:spChg chg="mod">
          <ac:chgData name="Davies, Joshua" userId="45a79b8f-ef6a-48d6-9a86-bd4dae024a5b" providerId="ADAL" clId="{4257460E-A56E-45CB-827E-3AC8B1770D78}" dt="2024-05-01T23:02:38.903" v="3695" actId="20577"/>
          <ac:spMkLst>
            <pc:docMk/>
            <pc:sldMk cId="2709214782" sldId="379"/>
            <ac:spMk id="4" creationId="{00C44AFD-32C5-B877-D6B8-5B6086AD7735}"/>
          </ac:spMkLst>
        </pc:spChg>
        <pc:spChg chg="add del mod">
          <ac:chgData name="Davies, Joshua" userId="45a79b8f-ef6a-48d6-9a86-bd4dae024a5b" providerId="ADAL" clId="{4257460E-A56E-45CB-827E-3AC8B1770D78}" dt="2024-05-08T18:16:16.624" v="4668" actId="20577"/>
          <ac:spMkLst>
            <pc:docMk/>
            <pc:sldMk cId="2709214782" sldId="379"/>
            <ac:spMk id="9" creationId="{9AFC4515-9AE6-0DE3-BF10-E821A8FF13D3}"/>
          </ac:spMkLst>
        </pc:spChg>
        <pc:picChg chg="add mod">
          <ac:chgData name="Davies, Joshua" userId="45a79b8f-ef6a-48d6-9a86-bd4dae024a5b" providerId="ADAL" clId="{4257460E-A56E-45CB-827E-3AC8B1770D78}" dt="2024-05-08T18:01:44.827" v="4543" actId="14100"/>
          <ac:picMkLst>
            <pc:docMk/>
            <pc:sldMk cId="2709214782" sldId="379"/>
            <ac:picMk id="3" creationId="{8515AB65-4C67-26FE-48A7-9E88FE877EF7}"/>
          </ac:picMkLst>
        </pc:picChg>
      </pc:sldChg>
    </pc:docChg>
  </pc:docChgLst>
  <pc:docChgLst>
    <pc:chgData name="Swanson, Spencer" userId="S::spswans@okstate.edu::e4dd144f-a698-46a7-b021-2927eec500e5" providerId="AD" clId="Web-{68040F9F-A906-6A9C-72F0-38FE93E58B31}"/>
    <pc:docChg chg="modSld">
      <pc:chgData name="Swanson, Spencer" userId="S::spswans@okstate.edu::e4dd144f-a698-46a7-b021-2927eec500e5" providerId="AD" clId="Web-{68040F9F-A906-6A9C-72F0-38FE93E58B31}" dt="2024-01-25T02:16:21.081" v="1436" actId="20577"/>
      <pc:docMkLst>
        <pc:docMk/>
      </pc:docMkLst>
      <pc:sldChg chg="addSp delSp modSp">
        <pc:chgData name="Swanson, Spencer" userId="S::spswans@okstate.edu::e4dd144f-a698-46a7-b021-2927eec500e5" providerId="AD" clId="Web-{68040F9F-A906-6A9C-72F0-38FE93E58B31}" dt="2024-01-25T01:09:03.544" v="800" actId="20577"/>
        <pc:sldMkLst>
          <pc:docMk/>
          <pc:sldMk cId="1447809778" sldId="278"/>
        </pc:sldMkLst>
        <pc:spChg chg="del mod">
          <ac:chgData name="Swanson, Spencer" userId="S::spswans@okstate.edu::e4dd144f-a698-46a7-b021-2927eec500e5" providerId="AD" clId="Web-{68040F9F-A906-6A9C-72F0-38FE93E58B31}" dt="2024-01-25T00:11:01.697" v="2"/>
          <ac:spMkLst>
            <pc:docMk/>
            <pc:sldMk cId="1447809778" sldId="278"/>
            <ac:spMk id="2" creationId="{CE881A74-948B-4967-0F09-6DFBCF8F3E9F}"/>
          </ac:spMkLst>
        </pc:spChg>
        <pc:spChg chg="add mod">
          <ac:chgData name="Swanson, Spencer" userId="S::spswans@okstate.edu::e4dd144f-a698-46a7-b021-2927eec500e5" providerId="AD" clId="Web-{68040F9F-A906-6A9C-72F0-38FE93E58B31}" dt="2024-01-25T01:09:03.544" v="800" actId="20577"/>
          <ac:spMkLst>
            <pc:docMk/>
            <pc:sldMk cId="1447809778" sldId="278"/>
            <ac:spMk id="3" creationId="{5503E117-E312-0D11-93D0-E375562C3A9A}"/>
          </ac:spMkLst>
        </pc:spChg>
      </pc:sldChg>
      <pc:sldChg chg="addSp delSp modSp">
        <pc:chgData name="Swanson, Spencer" userId="S::spswans@okstate.edu::e4dd144f-a698-46a7-b021-2927eec500e5" providerId="AD" clId="Web-{68040F9F-A906-6A9C-72F0-38FE93E58B31}" dt="2024-01-25T02:16:21.081" v="1436" actId="20577"/>
        <pc:sldMkLst>
          <pc:docMk/>
          <pc:sldMk cId="766385051" sldId="292"/>
        </pc:sldMkLst>
        <pc:spChg chg="add del mod">
          <ac:chgData name="Swanson, Spencer" userId="S::spswans@okstate.edu::e4dd144f-a698-46a7-b021-2927eec500e5" providerId="AD" clId="Web-{68040F9F-A906-6A9C-72F0-38FE93E58B31}" dt="2024-01-25T01:28:10.315" v="808"/>
          <ac:spMkLst>
            <pc:docMk/>
            <pc:sldMk cId="766385051" sldId="292"/>
            <ac:spMk id="2" creationId="{EB37BC9C-7770-4111-1917-7BBAD226E186}"/>
          </ac:spMkLst>
        </pc:spChg>
        <pc:spChg chg="add mod">
          <ac:chgData name="Swanson, Spencer" userId="S::spswans@okstate.edu::e4dd144f-a698-46a7-b021-2927eec500e5" providerId="AD" clId="Web-{68040F9F-A906-6A9C-72F0-38FE93E58B31}" dt="2024-01-25T02:16:21.081" v="1436" actId="20577"/>
          <ac:spMkLst>
            <pc:docMk/>
            <pc:sldMk cId="766385051" sldId="292"/>
            <ac:spMk id="3" creationId="{8B3656C1-781C-41A7-34E1-1785F2E99CA6}"/>
          </ac:spMkLst>
        </pc:spChg>
        <pc:spChg chg="del mod">
          <ac:chgData name="Swanson, Spencer" userId="S::spswans@okstate.edu::e4dd144f-a698-46a7-b021-2927eec500e5" providerId="AD" clId="Web-{68040F9F-A906-6A9C-72F0-38FE93E58B31}" dt="2024-01-25T01:20:08.628" v="805"/>
          <ac:spMkLst>
            <pc:docMk/>
            <pc:sldMk cId="766385051" sldId="292"/>
            <ac:spMk id="9" creationId="{923C342E-C6AA-16BA-D27E-711FDBF4481E}"/>
          </ac:spMkLst>
        </pc:spChg>
      </pc:sldChg>
    </pc:docChg>
  </pc:docChgLst>
  <pc:docChgLst>
    <pc:chgData name="Milligan, Drew" userId="S::drew.milligan@okstate.edu::ca259595-d208-4eb4-922f-90c9f3b1afc0" providerId="AD" clId="Web-{C2EFF008-B284-4046-B3A0-106B8005F5C6}"/>
    <pc:docChg chg="modSld">
      <pc:chgData name="Milligan, Drew" userId="S::drew.milligan@okstate.edu::ca259595-d208-4eb4-922f-90c9f3b1afc0" providerId="AD" clId="Web-{C2EFF008-B284-4046-B3A0-106B8005F5C6}" dt="2023-07-13T18:57:20.815" v="89" actId="20577"/>
      <pc:docMkLst>
        <pc:docMk/>
      </pc:docMkLst>
      <pc:sldChg chg="modSp">
        <pc:chgData name="Milligan, Drew" userId="S::drew.milligan@okstate.edu::ca259595-d208-4eb4-922f-90c9f3b1afc0" providerId="AD" clId="Web-{C2EFF008-B284-4046-B3A0-106B8005F5C6}" dt="2023-07-13T18:57:20.815" v="89" actId="20577"/>
        <pc:sldMkLst>
          <pc:docMk/>
          <pc:sldMk cId="1179971526" sldId="276"/>
        </pc:sldMkLst>
        <pc:spChg chg="mod">
          <ac:chgData name="Milligan, Drew" userId="S::drew.milligan@okstate.edu::ca259595-d208-4eb4-922f-90c9f3b1afc0" providerId="AD" clId="Web-{C2EFF008-B284-4046-B3A0-106B8005F5C6}" dt="2023-07-13T18:57:20.815" v="89" actId="20577"/>
          <ac:spMkLst>
            <pc:docMk/>
            <pc:sldMk cId="1179971526" sldId="276"/>
            <ac:spMk id="9" creationId="{6C8F6D14-B122-DA15-0C4E-F42A9296D865}"/>
          </ac:spMkLst>
        </pc:spChg>
      </pc:sldChg>
    </pc:docChg>
  </pc:docChgLst>
  <pc:docChgLst>
    <pc:chgData name="Mullarkey, Craig William" userId="S::cmullar@okstate.edu::ea31dc52-75c9-4f84-b258-735044390030" providerId="AD" clId="Web-{E0AC2FE0-F191-465E-B1F1-01FF813D928B}"/>
    <pc:docChg chg="modSld">
      <pc:chgData name="Mullarkey, Craig William" userId="S::cmullar@okstate.edu::ea31dc52-75c9-4f84-b258-735044390030" providerId="AD" clId="Web-{E0AC2FE0-F191-465E-B1F1-01FF813D928B}" dt="2024-02-01T00:45:24.276" v="381" actId="20577"/>
      <pc:docMkLst>
        <pc:docMk/>
      </pc:docMkLst>
      <pc:sldChg chg="modSp">
        <pc:chgData name="Mullarkey, Craig William" userId="S::cmullar@okstate.edu::ea31dc52-75c9-4f84-b258-735044390030" providerId="AD" clId="Web-{E0AC2FE0-F191-465E-B1F1-01FF813D928B}" dt="2024-02-01T00:45:24.276" v="381" actId="20577"/>
        <pc:sldMkLst>
          <pc:docMk/>
          <pc:sldMk cId="924777755" sldId="280"/>
        </pc:sldMkLst>
        <pc:spChg chg="mod">
          <ac:chgData name="Mullarkey, Craig William" userId="S::cmullar@okstate.edu::ea31dc52-75c9-4f84-b258-735044390030" providerId="AD" clId="Web-{E0AC2FE0-F191-465E-B1F1-01FF813D928B}" dt="2024-02-01T00:45:24.276" v="381" actId="20577"/>
          <ac:spMkLst>
            <pc:docMk/>
            <pc:sldMk cId="924777755" sldId="280"/>
            <ac:spMk id="3" creationId="{47F490EA-37C8-0FF2-9F80-705C1F7371AE}"/>
          </ac:spMkLst>
        </pc:spChg>
      </pc:sldChg>
      <pc:sldChg chg="delSp modSp">
        <pc:chgData name="Mullarkey, Craig William" userId="S::cmullar@okstate.edu::ea31dc52-75c9-4f84-b258-735044390030" providerId="AD" clId="Web-{E0AC2FE0-F191-465E-B1F1-01FF813D928B}" dt="2024-02-01T00:39:19.748" v="276"/>
        <pc:sldMkLst>
          <pc:docMk/>
          <pc:sldMk cId="1413755330" sldId="309"/>
        </pc:sldMkLst>
        <pc:spChg chg="mod">
          <ac:chgData name="Mullarkey, Craig William" userId="S::cmullar@okstate.edu::ea31dc52-75c9-4f84-b258-735044390030" providerId="AD" clId="Web-{E0AC2FE0-F191-465E-B1F1-01FF813D928B}" dt="2024-02-01T00:37:47.854" v="263" actId="20577"/>
          <ac:spMkLst>
            <pc:docMk/>
            <pc:sldMk cId="1413755330" sldId="309"/>
            <ac:spMk id="4" creationId="{537F3982-1BDB-F9B7-30C1-08FF430895E8}"/>
          </ac:spMkLst>
        </pc:spChg>
        <pc:spChg chg="del mod">
          <ac:chgData name="Mullarkey, Craig William" userId="S::cmullar@okstate.edu::ea31dc52-75c9-4f84-b258-735044390030" providerId="AD" clId="Web-{E0AC2FE0-F191-465E-B1F1-01FF813D928B}" dt="2024-02-01T00:39:19.748" v="276"/>
          <ac:spMkLst>
            <pc:docMk/>
            <pc:sldMk cId="1413755330" sldId="309"/>
            <ac:spMk id="9" creationId="{923C342E-C6AA-16BA-D27E-711FDBF4481E}"/>
          </ac:spMkLst>
        </pc:spChg>
        <pc:picChg chg="del">
          <ac:chgData name="Mullarkey, Craig William" userId="S::cmullar@okstate.edu::ea31dc52-75c9-4f84-b258-735044390030" providerId="AD" clId="Web-{E0AC2FE0-F191-465E-B1F1-01FF813D928B}" dt="2024-02-01T00:37:49.151" v="264"/>
          <ac:picMkLst>
            <pc:docMk/>
            <pc:sldMk cId="1413755330" sldId="309"/>
            <ac:picMk id="5" creationId="{F956B069-01BB-BB8B-3DFC-05698603FFE8}"/>
          </ac:picMkLst>
        </pc:picChg>
      </pc:sldChg>
    </pc:docChg>
  </pc:docChgLst>
  <pc:docChgLst>
    <pc:chgData name="Milligan, Drew" userId="S::drew.milligan@okstate.edu::ca259595-d208-4eb4-922f-90c9f3b1afc0" providerId="AD" clId="Web-{24A968E1-008E-406E-BC57-4D79EDD686B3}"/>
    <pc:docChg chg="addSld delSld modSld sldOrd">
      <pc:chgData name="Milligan, Drew" userId="S::drew.milligan@okstate.edu::ca259595-d208-4eb4-922f-90c9f3b1afc0" providerId="AD" clId="Web-{24A968E1-008E-406E-BC57-4D79EDD686B3}" dt="2023-07-18T23:25:16.625" v="557" actId="1076"/>
      <pc:docMkLst>
        <pc:docMk/>
      </pc:docMkLst>
      <pc:sldChg chg="modSp">
        <pc:chgData name="Milligan, Drew" userId="S::drew.milligan@okstate.edu::ca259595-d208-4eb4-922f-90c9f3b1afc0" providerId="AD" clId="Web-{24A968E1-008E-406E-BC57-4D79EDD686B3}" dt="2023-07-18T23:25:16.625" v="557" actId="1076"/>
        <pc:sldMkLst>
          <pc:docMk/>
          <pc:sldMk cId="3760505322" sldId="265"/>
        </pc:sldMkLst>
        <pc:spChg chg="mod">
          <ac:chgData name="Milligan, Drew" userId="S::drew.milligan@okstate.edu::ca259595-d208-4eb4-922f-90c9f3b1afc0" providerId="AD" clId="Web-{24A968E1-008E-406E-BC57-4D79EDD686B3}" dt="2023-07-18T23:25:16.625" v="557" actId="1076"/>
          <ac:spMkLst>
            <pc:docMk/>
            <pc:sldMk cId="3760505322" sldId="265"/>
            <ac:spMk id="9" creationId="{6C8F6D14-B122-DA15-0C4E-F42A9296D865}"/>
          </ac:spMkLst>
        </pc:spChg>
      </pc:sldChg>
      <pc:sldChg chg="ord">
        <pc:chgData name="Milligan, Drew" userId="S::drew.milligan@okstate.edu::ca259595-d208-4eb4-922f-90c9f3b1afc0" providerId="AD" clId="Web-{24A968E1-008E-406E-BC57-4D79EDD686B3}" dt="2023-07-18T23:10:51.460" v="0"/>
        <pc:sldMkLst>
          <pc:docMk/>
          <pc:sldMk cId="1218655691" sldId="267"/>
        </pc:sldMkLst>
      </pc:sldChg>
      <pc:sldChg chg="modSp">
        <pc:chgData name="Milligan, Drew" userId="S::drew.milligan@okstate.edu::ca259595-d208-4eb4-922f-90c9f3b1afc0" providerId="AD" clId="Web-{24A968E1-008E-406E-BC57-4D79EDD686B3}" dt="2023-07-18T23:16:40.923" v="231" actId="20577"/>
        <pc:sldMkLst>
          <pc:docMk/>
          <pc:sldMk cId="2628228781" sldId="268"/>
        </pc:sldMkLst>
        <pc:spChg chg="mod">
          <ac:chgData name="Milligan, Drew" userId="S::drew.milligan@okstate.edu::ca259595-d208-4eb4-922f-90c9f3b1afc0" providerId="AD" clId="Web-{24A968E1-008E-406E-BC57-4D79EDD686B3}" dt="2023-07-18T23:16:40.923" v="231" actId="20577"/>
          <ac:spMkLst>
            <pc:docMk/>
            <pc:sldMk cId="2628228781" sldId="268"/>
            <ac:spMk id="9" creationId="{6C8F6D14-B122-DA15-0C4E-F42A9296D865}"/>
          </ac:spMkLst>
        </pc:spChg>
      </pc:sldChg>
      <pc:sldChg chg="modSp">
        <pc:chgData name="Milligan, Drew" userId="S::drew.milligan@okstate.edu::ca259595-d208-4eb4-922f-90c9f3b1afc0" providerId="AD" clId="Web-{24A968E1-008E-406E-BC57-4D79EDD686B3}" dt="2023-07-18T23:21:44.791" v="443" actId="20577"/>
        <pc:sldMkLst>
          <pc:docMk/>
          <pc:sldMk cId="3226653862" sldId="272"/>
        </pc:sldMkLst>
        <pc:spChg chg="mod">
          <ac:chgData name="Milligan, Drew" userId="S::drew.milligan@okstate.edu::ca259595-d208-4eb4-922f-90c9f3b1afc0" providerId="AD" clId="Web-{24A968E1-008E-406E-BC57-4D79EDD686B3}" dt="2023-07-18T23:21:44.791" v="443" actId="20577"/>
          <ac:spMkLst>
            <pc:docMk/>
            <pc:sldMk cId="3226653862" sldId="272"/>
            <ac:spMk id="9" creationId="{6C8F6D14-B122-DA15-0C4E-F42A9296D865}"/>
          </ac:spMkLst>
        </pc:spChg>
      </pc:sldChg>
      <pc:sldChg chg="modSp">
        <pc:chgData name="Milligan, Drew" userId="S::drew.milligan@okstate.edu::ca259595-d208-4eb4-922f-90c9f3b1afc0" providerId="AD" clId="Web-{24A968E1-008E-406E-BC57-4D79EDD686B3}" dt="2023-07-18T23:13:44.887" v="112" actId="20577"/>
        <pc:sldMkLst>
          <pc:docMk/>
          <pc:sldMk cId="2820342877" sldId="273"/>
        </pc:sldMkLst>
        <pc:spChg chg="mod">
          <ac:chgData name="Milligan, Drew" userId="S::drew.milligan@okstate.edu::ca259595-d208-4eb4-922f-90c9f3b1afc0" providerId="AD" clId="Web-{24A968E1-008E-406E-BC57-4D79EDD686B3}" dt="2023-07-18T23:13:44.887" v="112" actId="20577"/>
          <ac:spMkLst>
            <pc:docMk/>
            <pc:sldMk cId="2820342877" sldId="273"/>
            <ac:spMk id="9" creationId="{6C8F6D14-B122-DA15-0C4E-F42A9296D865}"/>
          </ac:spMkLst>
        </pc:spChg>
      </pc:sldChg>
      <pc:sldChg chg="modSp">
        <pc:chgData name="Milligan, Drew" userId="S::drew.milligan@okstate.edu::ca259595-d208-4eb4-922f-90c9f3b1afc0" providerId="AD" clId="Web-{24A968E1-008E-406E-BC57-4D79EDD686B3}" dt="2023-07-18T23:17:23.940" v="259" actId="20577"/>
        <pc:sldMkLst>
          <pc:docMk/>
          <pc:sldMk cId="2453402578" sldId="275"/>
        </pc:sldMkLst>
        <pc:spChg chg="mod">
          <ac:chgData name="Milligan, Drew" userId="S::drew.milligan@okstate.edu::ca259595-d208-4eb4-922f-90c9f3b1afc0" providerId="AD" clId="Web-{24A968E1-008E-406E-BC57-4D79EDD686B3}" dt="2023-07-18T23:17:23.940" v="259" actId="20577"/>
          <ac:spMkLst>
            <pc:docMk/>
            <pc:sldMk cId="2453402578" sldId="275"/>
            <ac:spMk id="9" creationId="{6C8F6D14-B122-DA15-0C4E-F42A9296D865}"/>
          </ac:spMkLst>
        </pc:spChg>
      </pc:sldChg>
      <pc:sldChg chg="modSp add replId">
        <pc:chgData name="Milligan, Drew" userId="S::drew.milligan@okstate.edu::ca259595-d208-4eb4-922f-90c9f3b1afc0" providerId="AD" clId="Web-{24A968E1-008E-406E-BC57-4D79EDD686B3}" dt="2023-07-18T23:23:34.622" v="506" actId="20577"/>
        <pc:sldMkLst>
          <pc:docMk/>
          <pc:sldMk cId="1671489973" sldId="277"/>
        </pc:sldMkLst>
        <pc:spChg chg="mod">
          <ac:chgData name="Milligan, Drew" userId="S::drew.milligan@okstate.edu::ca259595-d208-4eb4-922f-90c9f3b1afc0" providerId="AD" clId="Web-{24A968E1-008E-406E-BC57-4D79EDD686B3}" dt="2023-07-18T23:22:44.230" v="451" actId="20577"/>
          <ac:spMkLst>
            <pc:docMk/>
            <pc:sldMk cId="1671489973" sldId="277"/>
            <ac:spMk id="4" creationId="{F20ABD6A-51D5-F6B3-4286-807A86DEB146}"/>
          </ac:spMkLst>
        </pc:spChg>
        <pc:spChg chg="mod">
          <ac:chgData name="Milligan, Drew" userId="S::drew.milligan@okstate.edu::ca259595-d208-4eb4-922f-90c9f3b1afc0" providerId="AD" clId="Web-{24A968E1-008E-406E-BC57-4D79EDD686B3}" dt="2023-07-18T23:23:34.622" v="506" actId="20577"/>
          <ac:spMkLst>
            <pc:docMk/>
            <pc:sldMk cId="1671489973" sldId="277"/>
            <ac:spMk id="9" creationId="{6C8F6D14-B122-DA15-0C4E-F42A9296D865}"/>
          </ac:spMkLst>
        </pc:spChg>
      </pc:sldChg>
      <pc:sldChg chg="new del">
        <pc:chgData name="Milligan, Drew" userId="S::drew.milligan@okstate.edu::ca259595-d208-4eb4-922f-90c9f3b1afc0" providerId="AD" clId="Web-{24A968E1-008E-406E-BC57-4D79EDD686B3}" dt="2023-07-18T23:22:32.339" v="445"/>
        <pc:sldMkLst>
          <pc:docMk/>
          <pc:sldMk cId="2366584840" sldId="277"/>
        </pc:sldMkLst>
      </pc:sldChg>
    </pc:docChg>
  </pc:docChgLst>
  <pc:docChgLst>
    <pc:chgData name="Milligan, Drew" userId="ca259595-d208-4eb4-922f-90c9f3b1afc0" providerId="ADAL" clId="{4EA205C7-65EC-4998-A2BB-F3609661AE0C}"/>
    <pc:docChg chg="undo redo custSel addSld delSld modSld sldOrd modMainMaster">
      <pc:chgData name="Milligan, Drew" userId="ca259595-d208-4eb4-922f-90c9f3b1afc0" providerId="ADAL" clId="{4EA205C7-65EC-4998-A2BB-F3609661AE0C}" dt="2023-06-11T20:21:20.817" v="3624" actId="20577"/>
      <pc:docMkLst>
        <pc:docMk/>
      </pc:docMkLst>
      <pc:sldChg chg="modSp mod setBg">
        <pc:chgData name="Milligan, Drew" userId="ca259595-d208-4eb4-922f-90c9f3b1afc0" providerId="ADAL" clId="{4EA205C7-65EC-4998-A2BB-F3609661AE0C}" dt="2023-06-11T19:20:48.149" v="1064"/>
        <pc:sldMkLst>
          <pc:docMk/>
          <pc:sldMk cId="472649599" sldId="256"/>
        </pc:sldMkLst>
        <pc:spChg chg="mod">
          <ac:chgData name="Milligan, Drew" userId="ca259595-d208-4eb4-922f-90c9f3b1afc0" providerId="ADAL" clId="{4EA205C7-65EC-4998-A2BB-F3609661AE0C}" dt="2023-06-11T19:03:13.158" v="37" actId="20577"/>
          <ac:spMkLst>
            <pc:docMk/>
            <pc:sldMk cId="472649599" sldId="256"/>
            <ac:spMk id="6" creationId="{FF97413B-094E-D1D0-6D5F-DA975FCECCC4}"/>
          </ac:spMkLst>
        </pc:spChg>
      </pc:sldChg>
      <pc:sldChg chg="del">
        <pc:chgData name="Milligan, Drew" userId="ca259595-d208-4eb4-922f-90c9f3b1afc0" providerId="ADAL" clId="{4EA205C7-65EC-4998-A2BB-F3609661AE0C}" dt="2023-06-11T19:04:09.899" v="40" actId="47"/>
        <pc:sldMkLst>
          <pc:docMk/>
          <pc:sldMk cId="1310126221" sldId="257"/>
        </pc:sldMkLst>
      </pc:sldChg>
      <pc:sldChg chg="del">
        <pc:chgData name="Milligan, Drew" userId="ca259595-d208-4eb4-922f-90c9f3b1afc0" providerId="ADAL" clId="{4EA205C7-65EC-4998-A2BB-F3609661AE0C}" dt="2023-06-11T19:04:09.333" v="39" actId="47"/>
        <pc:sldMkLst>
          <pc:docMk/>
          <pc:sldMk cId="1183960467" sldId="258"/>
        </pc:sldMkLst>
      </pc:sldChg>
      <pc:sldChg chg="del">
        <pc:chgData name="Milligan, Drew" userId="ca259595-d208-4eb4-922f-90c9f3b1afc0" providerId="ADAL" clId="{4EA205C7-65EC-4998-A2BB-F3609661AE0C}" dt="2023-06-11T19:04:10.483" v="41" actId="47"/>
        <pc:sldMkLst>
          <pc:docMk/>
          <pc:sldMk cId="918730642" sldId="260"/>
        </pc:sldMkLst>
      </pc:sldChg>
      <pc:sldChg chg="del">
        <pc:chgData name="Milligan, Drew" userId="ca259595-d208-4eb4-922f-90c9f3b1afc0" providerId="ADAL" clId="{4EA205C7-65EC-4998-A2BB-F3609661AE0C}" dt="2023-06-11T19:04:08.602" v="38" actId="47"/>
        <pc:sldMkLst>
          <pc:docMk/>
          <pc:sldMk cId="2547416352" sldId="261"/>
        </pc:sldMkLst>
      </pc:sldChg>
      <pc:sldChg chg="addSp delSp modSp mod setBg">
        <pc:chgData name="Milligan, Drew" userId="ca259595-d208-4eb4-922f-90c9f3b1afc0" providerId="ADAL" clId="{4EA205C7-65EC-4998-A2BB-F3609661AE0C}" dt="2023-06-11T19:20:48.149" v="1064"/>
        <pc:sldMkLst>
          <pc:docMk/>
          <pc:sldMk cId="2896241298" sldId="263"/>
        </pc:sldMkLst>
        <pc:spChg chg="mod">
          <ac:chgData name="Milligan, Drew" userId="ca259595-d208-4eb4-922f-90c9f3b1afc0" providerId="ADAL" clId="{4EA205C7-65EC-4998-A2BB-F3609661AE0C}" dt="2023-06-11T19:18:10.994" v="943" actId="20577"/>
          <ac:spMkLst>
            <pc:docMk/>
            <pc:sldMk cId="2896241298" sldId="263"/>
            <ac:spMk id="4" creationId="{F20ABD6A-51D5-F6B3-4286-807A86DEB146}"/>
          </ac:spMkLst>
        </pc:spChg>
        <pc:spChg chg="add del">
          <ac:chgData name="Milligan, Drew" userId="ca259595-d208-4eb4-922f-90c9f3b1afc0" providerId="ADAL" clId="{4EA205C7-65EC-4998-A2BB-F3609661AE0C}" dt="2023-06-11T19:08:49.348" v="166" actId="478"/>
          <ac:spMkLst>
            <pc:docMk/>
            <pc:sldMk cId="2896241298" sldId="263"/>
            <ac:spMk id="5" creationId="{B136CF6D-CC1F-4F08-33AD-C70D71E4B2EF}"/>
          </ac:spMkLst>
        </pc:spChg>
        <pc:spChg chg="add del mod">
          <ac:chgData name="Milligan, Drew" userId="ca259595-d208-4eb4-922f-90c9f3b1afc0" providerId="ADAL" clId="{4EA205C7-65EC-4998-A2BB-F3609661AE0C}" dt="2023-06-11T19:19:21.096" v="1061" actId="20577"/>
          <ac:spMkLst>
            <pc:docMk/>
            <pc:sldMk cId="2896241298" sldId="263"/>
            <ac:spMk id="9" creationId="{6C8F6D14-B122-DA15-0C4E-F42A9296D865}"/>
          </ac:spMkLst>
        </pc:spChg>
        <pc:picChg chg="del">
          <ac:chgData name="Milligan, Drew" userId="ca259595-d208-4eb4-922f-90c9f3b1afc0" providerId="ADAL" clId="{4EA205C7-65EC-4998-A2BB-F3609661AE0C}" dt="2023-06-11T19:08:05.368" v="148" actId="478"/>
          <ac:picMkLst>
            <pc:docMk/>
            <pc:sldMk cId="2896241298" sldId="263"/>
            <ac:picMk id="8" creationId="{3295226B-D322-BE37-1216-0002AC411E2D}"/>
          </ac:picMkLst>
        </pc:picChg>
        <pc:picChg chg="del">
          <ac:chgData name="Milligan, Drew" userId="ca259595-d208-4eb4-922f-90c9f3b1afc0" providerId="ADAL" clId="{4EA205C7-65EC-4998-A2BB-F3609661AE0C}" dt="2023-06-11T19:08:05.914" v="149" actId="478"/>
          <ac:picMkLst>
            <pc:docMk/>
            <pc:sldMk cId="2896241298" sldId="263"/>
            <ac:picMk id="11" creationId="{925F8E6F-665A-F114-9458-2E3B91D32B87}"/>
          </ac:picMkLst>
        </pc:picChg>
        <pc:picChg chg="del">
          <ac:chgData name="Milligan, Drew" userId="ca259595-d208-4eb4-922f-90c9f3b1afc0" providerId="ADAL" clId="{4EA205C7-65EC-4998-A2BB-F3609661AE0C}" dt="2023-06-11T19:08:06.650" v="151" actId="478"/>
          <ac:picMkLst>
            <pc:docMk/>
            <pc:sldMk cId="2896241298" sldId="263"/>
            <ac:picMk id="13" creationId="{85FBF06A-F9E2-2847-836C-ACCC283F8175}"/>
          </ac:picMkLst>
        </pc:picChg>
        <pc:picChg chg="del">
          <ac:chgData name="Milligan, Drew" userId="ca259595-d208-4eb4-922f-90c9f3b1afc0" providerId="ADAL" clId="{4EA205C7-65EC-4998-A2BB-F3609661AE0C}" dt="2023-06-11T19:08:06.250" v="150" actId="478"/>
          <ac:picMkLst>
            <pc:docMk/>
            <pc:sldMk cId="2896241298" sldId="263"/>
            <ac:picMk id="15" creationId="{C0A504DB-E3C7-ED0D-3DEB-4B77C42DF279}"/>
          </ac:picMkLst>
        </pc:picChg>
      </pc:sldChg>
      <pc:sldChg chg="del">
        <pc:chgData name="Milligan, Drew" userId="ca259595-d208-4eb4-922f-90c9f3b1afc0" providerId="ADAL" clId="{4EA205C7-65EC-4998-A2BB-F3609661AE0C}" dt="2023-06-11T19:04:12.754" v="44" actId="47"/>
        <pc:sldMkLst>
          <pc:docMk/>
          <pc:sldMk cId="2110024850" sldId="264"/>
        </pc:sldMkLst>
      </pc:sldChg>
      <pc:sldChg chg="new del">
        <pc:chgData name="Milligan, Drew" userId="ca259595-d208-4eb4-922f-90c9f3b1afc0" providerId="ADAL" clId="{4EA205C7-65EC-4998-A2BB-F3609661AE0C}" dt="2023-06-11T19:04:36.418" v="47" actId="2696"/>
        <pc:sldMkLst>
          <pc:docMk/>
          <pc:sldMk cId="2898955559" sldId="264"/>
        </pc:sldMkLst>
      </pc:sldChg>
      <pc:sldChg chg="del">
        <pc:chgData name="Milligan, Drew" userId="ca259595-d208-4eb4-922f-90c9f3b1afc0" providerId="ADAL" clId="{4EA205C7-65EC-4998-A2BB-F3609661AE0C}" dt="2023-06-11T19:04:11.162" v="42" actId="47"/>
        <pc:sldMkLst>
          <pc:docMk/>
          <pc:sldMk cId="1785552447" sldId="265"/>
        </pc:sldMkLst>
      </pc:sldChg>
      <pc:sldChg chg="delSp modSp add mod setBg">
        <pc:chgData name="Milligan, Drew" userId="ca259595-d208-4eb4-922f-90c9f3b1afc0" providerId="ADAL" clId="{4EA205C7-65EC-4998-A2BB-F3609661AE0C}" dt="2023-06-11T19:28:15.773" v="1813" actId="20577"/>
        <pc:sldMkLst>
          <pc:docMk/>
          <pc:sldMk cId="3760505322" sldId="265"/>
        </pc:sldMkLst>
        <pc:spChg chg="mod">
          <ac:chgData name="Milligan, Drew" userId="ca259595-d208-4eb4-922f-90c9f3b1afc0" providerId="ADAL" clId="{4EA205C7-65EC-4998-A2BB-F3609661AE0C}" dt="2023-06-11T19:07:54.345" v="147" actId="113"/>
          <ac:spMkLst>
            <pc:docMk/>
            <pc:sldMk cId="3760505322" sldId="265"/>
            <ac:spMk id="4" creationId="{F20ABD6A-51D5-F6B3-4286-807A86DEB146}"/>
          </ac:spMkLst>
        </pc:spChg>
        <pc:spChg chg="del mod">
          <ac:chgData name="Milligan, Drew" userId="ca259595-d208-4eb4-922f-90c9f3b1afc0" providerId="ADAL" clId="{4EA205C7-65EC-4998-A2BB-F3609661AE0C}" dt="2023-06-11T19:05:28.508" v="60" actId="478"/>
          <ac:spMkLst>
            <pc:docMk/>
            <pc:sldMk cId="3760505322" sldId="265"/>
            <ac:spMk id="5" creationId="{B136CF6D-CC1F-4F08-33AD-C70D71E4B2EF}"/>
          </ac:spMkLst>
        </pc:spChg>
        <pc:spChg chg="mod">
          <ac:chgData name="Milligan, Drew" userId="ca259595-d208-4eb4-922f-90c9f3b1afc0" providerId="ADAL" clId="{4EA205C7-65EC-4998-A2BB-F3609661AE0C}" dt="2023-06-11T19:28:15.773" v="1813" actId="20577"/>
          <ac:spMkLst>
            <pc:docMk/>
            <pc:sldMk cId="3760505322" sldId="265"/>
            <ac:spMk id="9" creationId="{6C8F6D14-B122-DA15-0C4E-F42A9296D865}"/>
          </ac:spMkLst>
        </pc:spChg>
        <pc:picChg chg="del">
          <ac:chgData name="Milligan, Drew" userId="ca259595-d208-4eb4-922f-90c9f3b1afc0" providerId="ADAL" clId="{4EA205C7-65EC-4998-A2BB-F3609661AE0C}" dt="2023-06-11T19:05:30.058" v="61" actId="478"/>
          <ac:picMkLst>
            <pc:docMk/>
            <pc:sldMk cId="3760505322" sldId="265"/>
            <ac:picMk id="8" creationId="{3295226B-D322-BE37-1216-0002AC411E2D}"/>
          </ac:picMkLst>
        </pc:picChg>
        <pc:picChg chg="del">
          <ac:chgData name="Milligan, Drew" userId="ca259595-d208-4eb4-922f-90c9f3b1afc0" providerId="ADAL" clId="{4EA205C7-65EC-4998-A2BB-F3609661AE0C}" dt="2023-06-11T19:05:30.756" v="62" actId="478"/>
          <ac:picMkLst>
            <pc:docMk/>
            <pc:sldMk cId="3760505322" sldId="265"/>
            <ac:picMk id="11" creationId="{925F8E6F-665A-F114-9458-2E3B91D32B87}"/>
          </ac:picMkLst>
        </pc:picChg>
        <pc:picChg chg="del">
          <ac:chgData name="Milligan, Drew" userId="ca259595-d208-4eb4-922f-90c9f3b1afc0" providerId="ADAL" clId="{4EA205C7-65EC-4998-A2BB-F3609661AE0C}" dt="2023-06-11T19:05:31.662" v="64" actId="478"/>
          <ac:picMkLst>
            <pc:docMk/>
            <pc:sldMk cId="3760505322" sldId="265"/>
            <ac:picMk id="13" creationId="{85FBF06A-F9E2-2847-836C-ACCC283F8175}"/>
          </ac:picMkLst>
        </pc:picChg>
        <pc:picChg chg="del">
          <ac:chgData name="Milligan, Drew" userId="ca259595-d208-4eb4-922f-90c9f3b1afc0" providerId="ADAL" clId="{4EA205C7-65EC-4998-A2BB-F3609661AE0C}" dt="2023-06-11T19:05:31.179" v="63" actId="478"/>
          <ac:picMkLst>
            <pc:docMk/>
            <pc:sldMk cId="3760505322" sldId="265"/>
            <ac:picMk id="15" creationId="{C0A504DB-E3C7-ED0D-3DEB-4B77C42DF279}"/>
          </ac:picMkLst>
        </pc:picChg>
      </pc:sldChg>
      <pc:sldChg chg="del">
        <pc:chgData name="Milligan, Drew" userId="ca259595-d208-4eb4-922f-90c9f3b1afc0" providerId="ADAL" clId="{4EA205C7-65EC-4998-A2BB-F3609661AE0C}" dt="2023-06-11T19:04:12.026" v="43" actId="47"/>
        <pc:sldMkLst>
          <pc:docMk/>
          <pc:sldMk cId="1245232717" sldId="266"/>
        </pc:sldMkLst>
      </pc:sldChg>
      <pc:sldChg chg="addSp delSp modSp add mod setBg">
        <pc:chgData name="Milligan, Drew" userId="ca259595-d208-4eb4-922f-90c9f3b1afc0" providerId="ADAL" clId="{4EA205C7-65EC-4998-A2BB-F3609661AE0C}" dt="2023-06-11T20:19:02.374" v="3409" actId="20577"/>
        <pc:sldMkLst>
          <pc:docMk/>
          <pc:sldMk cId="1946059349" sldId="266"/>
        </pc:sldMkLst>
        <pc:spChg chg="mod">
          <ac:chgData name="Milligan, Drew" userId="ca259595-d208-4eb4-922f-90c9f3b1afc0" providerId="ADAL" clId="{4EA205C7-65EC-4998-A2BB-F3609661AE0C}" dt="2023-06-11T19:21:35.425" v="1112" actId="20577"/>
          <ac:spMkLst>
            <pc:docMk/>
            <pc:sldMk cId="1946059349" sldId="266"/>
            <ac:spMk id="4" creationId="{F20ABD6A-51D5-F6B3-4286-807A86DEB146}"/>
          </ac:spMkLst>
        </pc:spChg>
        <pc:spChg chg="add del mod">
          <ac:chgData name="Milligan, Drew" userId="ca259595-d208-4eb4-922f-90c9f3b1afc0" providerId="ADAL" clId="{4EA205C7-65EC-4998-A2BB-F3609661AE0C}" dt="2023-06-11T20:19:02.374" v="3409" actId="20577"/>
          <ac:spMkLst>
            <pc:docMk/>
            <pc:sldMk cId="1946059349" sldId="266"/>
            <ac:spMk id="9" creationId="{6C8F6D14-B122-DA15-0C4E-F42A9296D865}"/>
          </ac:spMkLst>
        </pc:spChg>
      </pc:sldChg>
      <pc:sldChg chg="modSp add mod">
        <pc:chgData name="Milligan, Drew" userId="ca259595-d208-4eb4-922f-90c9f3b1afc0" providerId="ADAL" clId="{4EA205C7-65EC-4998-A2BB-F3609661AE0C}" dt="2023-06-11T19:36:24.459" v="2217" actId="20577"/>
        <pc:sldMkLst>
          <pc:docMk/>
          <pc:sldMk cId="1218655691" sldId="267"/>
        </pc:sldMkLst>
        <pc:spChg chg="mod">
          <ac:chgData name="Milligan, Drew" userId="ca259595-d208-4eb4-922f-90c9f3b1afc0" providerId="ADAL" clId="{4EA205C7-65EC-4998-A2BB-F3609661AE0C}" dt="2023-06-11T19:26:24.309" v="1629" actId="20577"/>
          <ac:spMkLst>
            <pc:docMk/>
            <pc:sldMk cId="1218655691" sldId="267"/>
            <ac:spMk id="4" creationId="{F20ABD6A-51D5-F6B3-4286-807A86DEB146}"/>
          </ac:spMkLst>
        </pc:spChg>
        <pc:spChg chg="mod">
          <ac:chgData name="Milligan, Drew" userId="ca259595-d208-4eb4-922f-90c9f3b1afc0" providerId="ADAL" clId="{4EA205C7-65EC-4998-A2BB-F3609661AE0C}" dt="2023-06-11T19:36:24.459" v="2217" actId="20577"/>
          <ac:spMkLst>
            <pc:docMk/>
            <pc:sldMk cId="1218655691" sldId="267"/>
            <ac:spMk id="9" creationId="{6C8F6D14-B122-DA15-0C4E-F42A9296D865}"/>
          </ac:spMkLst>
        </pc:spChg>
      </pc:sldChg>
      <pc:sldChg chg="modSp add mod">
        <pc:chgData name="Milligan, Drew" userId="ca259595-d208-4eb4-922f-90c9f3b1afc0" providerId="ADAL" clId="{4EA205C7-65EC-4998-A2BB-F3609661AE0C}" dt="2023-06-11T20:21:20.817" v="3624" actId="20577"/>
        <pc:sldMkLst>
          <pc:docMk/>
          <pc:sldMk cId="2628228781" sldId="268"/>
        </pc:sldMkLst>
        <pc:spChg chg="mod">
          <ac:chgData name="Milligan, Drew" userId="ca259595-d208-4eb4-922f-90c9f3b1afc0" providerId="ADAL" clId="{4EA205C7-65EC-4998-A2BB-F3609661AE0C}" dt="2023-06-11T19:36:58.869" v="2230" actId="20577"/>
          <ac:spMkLst>
            <pc:docMk/>
            <pc:sldMk cId="2628228781" sldId="268"/>
            <ac:spMk id="4" creationId="{F20ABD6A-51D5-F6B3-4286-807A86DEB146}"/>
          </ac:spMkLst>
        </pc:spChg>
        <pc:spChg chg="mod">
          <ac:chgData name="Milligan, Drew" userId="ca259595-d208-4eb4-922f-90c9f3b1afc0" providerId="ADAL" clId="{4EA205C7-65EC-4998-A2BB-F3609661AE0C}" dt="2023-06-11T20:21:20.817" v="3624" actId="20577"/>
          <ac:spMkLst>
            <pc:docMk/>
            <pc:sldMk cId="2628228781" sldId="268"/>
            <ac:spMk id="9" creationId="{6C8F6D14-B122-DA15-0C4E-F42A9296D865}"/>
          </ac:spMkLst>
        </pc:spChg>
      </pc:sldChg>
      <pc:sldChg chg="modSp add del mod">
        <pc:chgData name="Milligan, Drew" userId="ca259595-d208-4eb4-922f-90c9f3b1afc0" providerId="ADAL" clId="{4EA205C7-65EC-4998-A2BB-F3609661AE0C}" dt="2023-06-11T19:47:13.063" v="2779" actId="47"/>
        <pc:sldMkLst>
          <pc:docMk/>
          <pc:sldMk cId="2560435972" sldId="269"/>
        </pc:sldMkLst>
        <pc:spChg chg="mod">
          <ac:chgData name="Milligan, Drew" userId="ca259595-d208-4eb4-922f-90c9f3b1afc0" providerId="ADAL" clId="{4EA205C7-65EC-4998-A2BB-F3609661AE0C}" dt="2023-06-11T19:46:58.169" v="2757" actId="20577"/>
          <ac:spMkLst>
            <pc:docMk/>
            <pc:sldMk cId="2560435972" sldId="269"/>
            <ac:spMk id="4" creationId="{F20ABD6A-51D5-F6B3-4286-807A86DEB146}"/>
          </ac:spMkLst>
        </pc:spChg>
      </pc:sldChg>
      <pc:sldChg chg="modSp add mod">
        <pc:chgData name="Milligan, Drew" userId="ca259595-d208-4eb4-922f-90c9f3b1afc0" providerId="ADAL" clId="{4EA205C7-65EC-4998-A2BB-F3609661AE0C}" dt="2023-06-11T19:52:29.405" v="3348" actId="14"/>
        <pc:sldMkLst>
          <pc:docMk/>
          <pc:sldMk cId="3420318422" sldId="270"/>
        </pc:sldMkLst>
        <pc:spChg chg="mod">
          <ac:chgData name="Milligan, Drew" userId="ca259595-d208-4eb4-922f-90c9f3b1afc0" providerId="ADAL" clId="{4EA205C7-65EC-4998-A2BB-F3609661AE0C}" dt="2023-06-11T19:47:09.755" v="2778" actId="20577"/>
          <ac:spMkLst>
            <pc:docMk/>
            <pc:sldMk cId="3420318422" sldId="270"/>
            <ac:spMk id="4" creationId="{F20ABD6A-51D5-F6B3-4286-807A86DEB146}"/>
          </ac:spMkLst>
        </pc:spChg>
        <pc:spChg chg="mod">
          <ac:chgData name="Milligan, Drew" userId="ca259595-d208-4eb4-922f-90c9f3b1afc0" providerId="ADAL" clId="{4EA205C7-65EC-4998-A2BB-F3609661AE0C}" dt="2023-06-11T19:52:29.405" v="3348" actId="14"/>
          <ac:spMkLst>
            <pc:docMk/>
            <pc:sldMk cId="3420318422" sldId="270"/>
            <ac:spMk id="9" creationId="{6C8F6D14-B122-DA15-0C4E-F42A9296D865}"/>
          </ac:spMkLst>
        </pc:spChg>
      </pc:sldChg>
      <pc:sldChg chg="modSp add mod ord">
        <pc:chgData name="Milligan, Drew" userId="ca259595-d208-4eb4-922f-90c9f3b1afc0" providerId="ADAL" clId="{4EA205C7-65EC-4998-A2BB-F3609661AE0C}" dt="2023-06-11T19:57:18.027" v="3402"/>
        <pc:sldMkLst>
          <pc:docMk/>
          <pc:sldMk cId="1373986372" sldId="271"/>
        </pc:sldMkLst>
        <pc:spChg chg="mod">
          <ac:chgData name="Milligan, Drew" userId="ca259595-d208-4eb4-922f-90c9f3b1afc0" providerId="ADAL" clId="{4EA205C7-65EC-4998-A2BB-F3609661AE0C}" dt="2023-06-11T19:57:18.027" v="3402"/>
          <ac:spMkLst>
            <pc:docMk/>
            <pc:sldMk cId="1373986372" sldId="271"/>
            <ac:spMk id="6" creationId="{FF97413B-094E-D1D0-6D5F-DA975FCECCC4}"/>
          </ac:spMkLst>
        </pc:spChg>
      </pc:sldChg>
      <pc:sldChg chg="delSp modSp add del mod">
        <pc:chgData name="Milligan, Drew" userId="ca259595-d208-4eb4-922f-90c9f3b1afc0" providerId="ADAL" clId="{4EA205C7-65EC-4998-A2BB-F3609661AE0C}" dt="2023-06-11T19:55:51.038" v="3356" actId="2696"/>
        <pc:sldMkLst>
          <pc:docMk/>
          <pc:sldMk cId="2157998241" sldId="271"/>
        </pc:sldMkLst>
        <pc:spChg chg="del">
          <ac:chgData name="Milligan, Drew" userId="ca259595-d208-4eb4-922f-90c9f3b1afc0" providerId="ADAL" clId="{4EA205C7-65EC-4998-A2BB-F3609661AE0C}" dt="2023-06-11T19:55:40.870" v="3355" actId="478"/>
          <ac:spMkLst>
            <pc:docMk/>
            <pc:sldMk cId="2157998241" sldId="271"/>
            <ac:spMk id="4" creationId="{F20ABD6A-51D5-F6B3-4286-807A86DEB146}"/>
          </ac:spMkLst>
        </pc:spChg>
        <pc:spChg chg="del mod">
          <ac:chgData name="Milligan, Drew" userId="ca259595-d208-4eb4-922f-90c9f3b1afc0" providerId="ADAL" clId="{4EA205C7-65EC-4998-A2BB-F3609661AE0C}" dt="2023-06-11T19:55:38.643" v="3354" actId="478"/>
          <ac:spMkLst>
            <pc:docMk/>
            <pc:sldMk cId="2157998241" sldId="271"/>
            <ac:spMk id="9" creationId="{6C8F6D14-B122-DA15-0C4E-F42A9296D865}"/>
          </ac:spMkLst>
        </pc:spChg>
      </pc:sldChg>
      <pc:sldMasterChg chg="setBg modSldLayout">
        <pc:chgData name="Milligan, Drew" userId="ca259595-d208-4eb4-922f-90c9f3b1afc0" providerId="ADAL" clId="{4EA205C7-65EC-4998-A2BB-F3609661AE0C}" dt="2023-06-11T19:20:48.149" v="1064"/>
        <pc:sldMasterMkLst>
          <pc:docMk/>
          <pc:sldMasterMk cId="1056417976" sldId="2147483678"/>
        </pc:sldMasterMkLst>
        <pc:sldLayoutChg chg="setBg">
          <pc:chgData name="Milligan, Drew" userId="ca259595-d208-4eb4-922f-90c9f3b1afc0" providerId="ADAL" clId="{4EA205C7-65EC-4998-A2BB-F3609661AE0C}" dt="2023-06-11T19:20:48.149" v="1064"/>
          <pc:sldLayoutMkLst>
            <pc:docMk/>
            <pc:sldMasterMk cId="1056417976" sldId="2147483660"/>
            <pc:sldLayoutMk cId="626936217" sldId="2147483679"/>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4140697752" sldId="2147483680"/>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878648351" sldId="2147483681"/>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372276931" sldId="2147483682"/>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3610703009" sldId="2147483683"/>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35435707" sldId="2147483684"/>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576770832" sldId="2147483685"/>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2667078536" sldId="2147483686"/>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2205290185" sldId="2147483687"/>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374714467" sldId="2147483688"/>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4028857959" sldId="2147483689"/>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1629986107" sldId="2147483690"/>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289933568" sldId="2147483691"/>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3349644279" sldId="2147483692"/>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1497027714" sldId="2147483693"/>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3641424600" sldId="2147483694"/>
          </pc:sldLayoutMkLst>
        </pc:sldLayoutChg>
        <pc:sldLayoutChg chg="setBg">
          <pc:chgData name="Milligan, Drew" userId="ca259595-d208-4eb4-922f-90c9f3b1afc0" providerId="ADAL" clId="{4EA205C7-65EC-4998-A2BB-F3609661AE0C}" dt="2023-06-11T19:20:48.149" v="1064"/>
          <pc:sldLayoutMkLst>
            <pc:docMk/>
            <pc:sldMasterMk cId="1056417976" sldId="2147483660"/>
            <pc:sldLayoutMk cId="2790141040" sldId="2147483695"/>
          </pc:sldLayoutMkLst>
        </pc:sldLayoutChg>
      </pc:sldMasterChg>
    </pc:docChg>
  </pc:docChgLst>
  <pc:docChgLst>
    <pc:chgData name="Swanson, Spencer" userId="S::spswans@okstate.edu::e4dd144f-a698-46a7-b021-2927eec500e5" providerId="AD" clId="Web-{801A0F2E-4305-7365-43C1-DD236B944CE8}"/>
    <pc:docChg chg="addSld modSld sldOrd">
      <pc:chgData name="Swanson, Spencer" userId="S::spswans@okstate.edu::e4dd144f-a698-46a7-b021-2927eec500e5" providerId="AD" clId="Web-{801A0F2E-4305-7365-43C1-DD236B944CE8}" dt="2024-02-01T01:32:35.659" v="392" actId="1076"/>
      <pc:docMkLst>
        <pc:docMk/>
      </pc:docMkLst>
      <pc:sldChg chg="modSp">
        <pc:chgData name="Swanson, Spencer" userId="S::spswans@okstate.edu::e4dd144f-a698-46a7-b021-2927eec500e5" providerId="AD" clId="Web-{801A0F2E-4305-7365-43C1-DD236B944CE8}" dt="2024-02-01T01:24:24.657" v="181" actId="20577"/>
        <pc:sldMkLst>
          <pc:docMk/>
          <pc:sldMk cId="1447809778" sldId="278"/>
        </pc:sldMkLst>
        <pc:spChg chg="mod">
          <ac:chgData name="Swanson, Spencer" userId="S::spswans@okstate.edu::e4dd144f-a698-46a7-b021-2927eec500e5" providerId="AD" clId="Web-{801A0F2E-4305-7365-43C1-DD236B944CE8}" dt="2024-02-01T01:24:24.657" v="181" actId="20577"/>
          <ac:spMkLst>
            <pc:docMk/>
            <pc:sldMk cId="1447809778" sldId="278"/>
            <ac:spMk id="3" creationId="{5503E117-E312-0D11-93D0-E375562C3A9A}"/>
          </ac:spMkLst>
        </pc:spChg>
      </pc:sldChg>
      <pc:sldChg chg="modSp">
        <pc:chgData name="Swanson, Spencer" userId="S::spswans@okstate.edu::e4dd144f-a698-46a7-b021-2927eec500e5" providerId="AD" clId="Web-{801A0F2E-4305-7365-43C1-DD236B944CE8}" dt="2024-02-01T01:25:20.737" v="206" actId="20577"/>
        <pc:sldMkLst>
          <pc:docMk/>
          <pc:sldMk cId="188830791" sldId="288"/>
        </pc:sldMkLst>
        <pc:spChg chg="mod">
          <ac:chgData name="Swanson, Spencer" userId="S::spswans@okstate.edu::e4dd144f-a698-46a7-b021-2927eec500e5" providerId="AD" clId="Web-{801A0F2E-4305-7365-43C1-DD236B944CE8}" dt="2024-02-01T01:25:20.737" v="206" actId="20577"/>
          <ac:spMkLst>
            <pc:docMk/>
            <pc:sldMk cId="188830791" sldId="288"/>
            <ac:spMk id="2" creationId="{6B7A7466-E5D5-A6CF-F208-6579A349FAEF}"/>
          </ac:spMkLst>
        </pc:spChg>
      </pc:sldChg>
      <pc:sldChg chg="modSp">
        <pc:chgData name="Swanson, Spencer" userId="S::spswans@okstate.edu::e4dd144f-a698-46a7-b021-2927eec500e5" providerId="AD" clId="Web-{801A0F2E-4305-7365-43C1-DD236B944CE8}" dt="2024-02-01T01:28:32.510" v="362" actId="1076"/>
        <pc:sldMkLst>
          <pc:docMk/>
          <pc:sldMk cId="286718191" sldId="305"/>
        </pc:sldMkLst>
        <pc:picChg chg="mod">
          <ac:chgData name="Swanson, Spencer" userId="S::spswans@okstate.edu::e4dd144f-a698-46a7-b021-2927eec500e5" providerId="AD" clId="Web-{801A0F2E-4305-7365-43C1-DD236B944CE8}" dt="2024-02-01T01:28:32.510" v="362" actId="1076"/>
          <ac:picMkLst>
            <pc:docMk/>
            <pc:sldMk cId="286718191" sldId="305"/>
            <ac:picMk id="3" creationId="{B4B9D165-9D14-5EA2-0192-D9099B4153E8}"/>
          </ac:picMkLst>
        </pc:picChg>
      </pc:sldChg>
      <pc:sldChg chg="ord">
        <pc:chgData name="Swanson, Spencer" userId="S::spswans@okstate.edu::e4dd144f-a698-46a7-b021-2927eec500e5" providerId="AD" clId="Web-{801A0F2E-4305-7365-43C1-DD236B944CE8}" dt="2024-02-01T00:27:24.166" v="2"/>
        <pc:sldMkLst>
          <pc:docMk/>
          <pc:sldMk cId="3130438321" sldId="307"/>
        </pc:sldMkLst>
      </pc:sldChg>
      <pc:sldChg chg="modSp">
        <pc:chgData name="Swanson, Spencer" userId="S::spswans@okstate.edu::e4dd144f-a698-46a7-b021-2927eec500e5" providerId="AD" clId="Web-{801A0F2E-4305-7365-43C1-DD236B944CE8}" dt="2024-02-01T00:26:04.460" v="1"/>
        <pc:sldMkLst>
          <pc:docMk/>
          <pc:sldMk cId="1748646378" sldId="311"/>
        </pc:sldMkLst>
        <pc:graphicFrameChg chg="mod modGraphic">
          <ac:chgData name="Swanson, Spencer" userId="S::spswans@okstate.edu::e4dd144f-a698-46a7-b021-2927eec500e5" providerId="AD" clId="Web-{801A0F2E-4305-7365-43C1-DD236B944CE8}" dt="2024-02-01T00:26:04.460" v="1"/>
          <ac:graphicFrameMkLst>
            <pc:docMk/>
            <pc:sldMk cId="1748646378" sldId="311"/>
            <ac:graphicFrameMk id="8" creationId="{94DD71A9-62A8-3F10-EBE4-C41084EFBF82}"/>
          </ac:graphicFrameMkLst>
        </pc:graphicFrameChg>
      </pc:sldChg>
      <pc:sldChg chg="addSp delSp modSp new">
        <pc:chgData name="Swanson, Spencer" userId="S::spswans@okstate.edu::e4dd144f-a698-46a7-b021-2927eec500e5" providerId="AD" clId="Web-{801A0F2E-4305-7365-43C1-DD236B944CE8}" dt="2024-02-01T01:28:44.526" v="363" actId="20577"/>
        <pc:sldMkLst>
          <pc:docMk/>
          <pc:sldMk cId="85104014" sldId="312"/>
        </pc:sldMkLst>
        <pc:spChg chg="mod">
          <ac:chgData name="Swanson, Spencer" userId="S::spswans@okstate.edu::e4dd144f-a698-46a7-b021-2927eec500e5" providerId="AD" clId="Web-{801A0F2E-4305-7365-43C1-DD236B944CE8}" dt="2024-02-01T01:04:45.895" v="86" actId="1076"/>
          <ac:spMkLst>
            <pc:docMk/>
            <pc:sldMk cId="85104014" sldId="312"/>
            <ac:spMk id="2" creationId="{34535E90-DA3C-ADE3-E906-1047207C71FA}"/>
          </ac:spMkLst>
        </pc:spChg>
        <pc:spChg chg="del mod">
          <ac:chgData name="Swanson, Spencer" userId="S::spswans@okstate.edu::e4dd144f-a698-46a7-b021-2927eec500e5" providerId="AD" clId="Web-{801A0F2E-4305-7365-43C1-DD236B944CE8}" dt="2024-02-01T01:02:50.875" v="80"/>
          <ac:spMkLst>
            <pc:docMk/>
            <pc:sldMk cId="85104014" sldId="312"/>
            <ac:spMk id="3" creationId="{3EF17012-AF68-F018-15FF-4BC77705011D}"/>
          </ac:spMkLst>
        </pc:spChg>
        <pc:spChg chg="add mod">
          <ac:chgData name="Swanson, Spencer" userId="S::spswans@okstate.edu::e4dd144f-a698-46a7-b021-2927eec500e5" providerId="AD" clId="Web-{801A0F2E-4305-7365-43C1-DD236B944CE8}" dt="2024-02-01T01:28:44.526" v="363" actId="20577"/>
          <ac:spMkLst>
            <pc:docMk/>
            <pc:sldMk cId="85104014" sldId="312"/>
            <ac:spMk id="8" creationId="{39F9E425-2681-65FA-BDDC-ECB01B31DA0C}"/>
          </ac:spMkLst>
        </pc:spChg>
        <pc:graphicFrameChg chg="add mod modGraphic">
          <ac:chgData name="Swanson, Spencer" userId="S::spswans@okstate.edu::e4dd144f-a698-46a7-b021-2927eec500e5" providerId="AD" clId="Web-{801A0F2E-4305-7365-43C1-DD236B944CE8}" dt="2024-02-01T01:25:58.535" v="208" actId="1076"/>
          <ac:graphicFrameMkLst>
            <pc:docMk/>
            <pc:sldMk cId="85104014" sldId="312"/>
            <ac:graphicFrameMk id="6" creationId="{9EF466BC-48DA-04A9-7162-893924A26ADF}"/>
          </ac:graphicFrameMkLst>
        </pc:graphicFrameChg>
        <pc:picChg chg="add del mod ord">
          <ac:chgData name="Swanson, Spencer" userId="S::spswans@okstate.edu::e4dd144f-a698-46a7-b021-2927eec500e5" providerId="AD" clId="Web-{801A0F2E-4305-7365-43C1-DD236B944CE8}" dt="2024-02-01T01:09:34.702" v="102"/>
          <ac:picMkLst>
            <pc:docMk/>
            <pc:sldMk cId="85104014" sldId="312"/>
            <ac:picMk id="4" creationId="{BD698670-7874-219B-CA7F-2928105C0AEE}"/>
          </ac:picMkLst>
        </pc:picChg>
      </pc:sldChg>
      <pc:sldChg chg="addSp delSp modSp add replId">
        <pc:chgData name="Swanson, Spencer" userId="S::spswans@okstate.edu::e4dd144f-a698-46a7-b021-2927eec500e5" providerId="AD" clId="Web-{801A0F2E-4305-7365-43C1-DD236B944CE8}" dt="2024-02-01T01:32:35.659" v="392" actId="1076"/>
        <pc:sldMkLst>
          <pc:docMk/>
          <pc:sldMk cId="3477174944" sldId="314"/>
        </pc:sldMkLst>
        <pc:spChg chg="mod">
          <ac:chgData name="Swanson, Spencer" userId="S::spswans@okstate.edu::e4dd144f-a698-46a7-b021-2927eec500e5" providerId="AD" clId="Web-{801A0F2E-4305-7365-43C1-DD236B944CE8}" dt="2024-02-01T01:32:30.925" v="391" actId="20577"/>
          <ac:spMkLst>
            <pc:docMk/>
            <pc:sldMk cId="3477174944" sldId="314"/>
            <ac:spMk id="2" creationId="{D5324B29-48FA-0C95-64A3-5491AC81798D}"/>
          </ac:spMkLst>
        </pc:spChg>
        <pc:spChg chg="add del mod">
          <ac:chgData name="Swanson, Spencer" userId="S::spswans@okstate.edu::e4dd144f-a698-46a7-b021-2927eec500e5" providerId="AD" clId="Web-{801A0F2E-4305-7365-43C1-DD236B944CE8}" dt="2024-02-01T01:09:07.857" v="95"/>
          <ac:spMkLst>
            <pc:docMk/>
            <pc:sldMk cId="3477174944" sldId="314"/>
            <ac:spMk id="5" creationId="{3220FB16-17A3-7801-B7F1-AFA3463C7BF1}"/>
          </ac:spMkLst>
        </pc:spChg>
        <pc:spChg chg="add del mod">
          <ac:chgData name="Swanson, Spencer" userId="S::spswans@okstate.edu::e4dd144f-a698-46a7-b021-2927eec500e5" providerId="AD" clId="Web-{801A0F2E-4305-7365-43C1-DD236B944CE8}" dt="2024-02-01T01:12:11.599" v="106"/>
          <ac:spMkLst>
            <pc:docMk/>
            <pc:sldMk cId="3477174944" sldId="314"/>
            <ac:spMk id="9" creationId="{25C168ED-2B32-AF3B-BD12-BD37AF30C306}"/>
          </ac:spMkLst>
        </pc:spChg>
        <pc:graphicFrameChg chg="add del mod ord modGraphic">
          <ac:chgData name="Swanson, Spencer" userId="S::spswans@okstate.edu::e4dd144f-a698-46a7-b021-2927eec500e5" providerId="AD" clId="Web-{801A0F2E-4305-7365-43C1-DD236B944CE8}" dt="2024-02-01T01:09:30.702" v="100"/>
          <ac:graphicFrameMkLst>
            <pc:docMk/>
            <pc:sldMk cId="3477174944" sldId="314"/>
            <ac:graphicFrameMk id="7" creationId="{3B5C4F98-E75F-3EFE-ACC7-D920A0BA56C3}"/>
          </ac:graphicFrameMkLst>
        </pc:graphicFrameChg>
        <pc:picChg chg="del">
          <ac:chgData name="Swanson, Spencer" userId="S::spswans@okstate.edu::e4dd144f-a698-46a7-b021-2927eec500e5" providerId="AD" clId="Web-{801A0F2E-4305-7365-43C1-DD236B944CE8}" dt="2024-02-01T01:07:49.042" v="89"/>
          <ac:picMkLst>
            <pc:docMk/>
            <pc:sldMk cId="3477174944" sldId="314"/>
            <ac:picMk id="4" creationId="{9B83B472-FE3F-62E8-007A-036A5FDA21C1}"/>
          </ac:picMkLst>
        </pc:picChg>
        <pc:picChg chg="add mod ord">
          <ac:chgData name="Swanson, Spencer" userId="S::spswans@okstate.edu::e4dd144f-a698-46a7-b021-2927eec500e5" providerId="AD" clId="Web-{801A0F2E-4305-7365-43C1-DD236B944CE8}" dt="2024-02-01T01:32:35.659" v="392" actId="1076"/>
          <ac:picMkLst>
            <pc:docMk/>
            <pc:sldMk cId="3477174944" sldId="314"/>
            <ac:picMk id="10" creationId="{F2026A9E-8775-217F-9B27-FAA935100159}"/>
          </ac:picMkLst>
        </pc:picChg>
        <pc:picChg chg="add del mod">
          <ac:chgData name="Swanson, Spencer" userId="S::spswans@okstate.edu::e4dd144f-a698-46a7-b021-2927eec500e5" providerId="AD" clId="Web-{801A0F2E-4305-7365-43C1-DD236B944CE8}" dt="2024-02-01T01:31:24.938" v="370"/>
          <ac:picMkLst>
            <pc:docMk/>
            <pc:sldMk cId="3477174944" sldId="314"/>
            <ac:picMk id="11" creationId="{E35CA59E-7E48-F214-1721-432C312DA8C8}"/>
          </ac:picMkLst>
        </pc:picChg>
        <pc:picChg chg="add mod">
          <ac:chgData name="Swanson, Spencer" userId="S::spswans@okstate.edu::e4dd144f-a698-46a7-b021-2927eec500e5" providerId="AD" clId="Web-{801A0F2E-4305-7365-43C1-DD236B944CE8}" dt="2024-02-01T01:32:09.877" v="383" actId="1076"/>
          <ac:picMkLst>
            <pc:docMk/>
            <pc:sldMk cId="3477174944" sldId="314"/>
            <ac:picMk id="12" creationId="{42503899-91FB-B85C-BDF9-2B661D2CFDDB}"/>
          </ac:picMkLst>
        </pc:picChg>
      </pc:sldChg>
    </pc:docChg>
  </pc:docChgLst>
  <pc:docChgLst>
    <pc:chgData name="minibaja@okstate.edu" userId="75dbb8f7-e843-4842-a346-12c476abb3ff" providerId="ADAL" clId="{1D119B7F-2F23-4C28-8B72-3F5FC55D5DE4}"/>
    <pc:docChg chg="modSld">
      <pc:chgData name="minibaja@okstate.edu" userId="75dbb8f7-e843-4842-a346-12c476abb3ff" providerId="ADAL" clId="{1D119B7F-2F23-4C28-8B72-3F5FC55D5DE4}" dt="2023-01-18T22:22:07.951" v="2" actId="1076"/>
      <pc:docMkLst>
        <pc:docMk/>
      </pc:docMkLst>
      <pc:sldChg chg="modSp mod">
        <pc:chgData name="minibaja@okstate.edu" userId="75dbb8f7-e843-4842-a346-12c476abb3ff" providerId="ADAL" clId="{1D119B7F-2F23-4C28-8B72-3F5FC55D5DE4}" dt="2023-01-18T22:22:07.951" v="2" actId="1076"/>
        <pc:sldMkLst>
          <pc:docMk/>
          <pc:sldMk cId="472649599" sldId="256"/>
        </pc:sldMkLst>
        <pc:spChg chg="mod">
          <ac:chgData name="minibaja@okstate.edu" userId="75dbb8f7-e843-4842-a346-12c476abb3ff" providerId="ADAL" clId="{1D119B7F-2F23-4C28-8B72-3F5FC55D5DE4}" dt="2023-01-18T22:22:07.951" v="2" actId="1076"/>
          <ac:spMkLst>
            <pc:docMk/>
            <pc:sldMk cId="472649599" sldId="256"/>
            <ac:spMk id="6" creationId="{FF97413B-094E-D1D0-6D5F-DA975FCECCC4}"/>
          </ac:spMkLst>
        </pc:spChg>
      </pc:sldChg>
    </pc:docChg>
  </pc:docChgLst>
  <pc:docChgLst>
    <pc:chgData name="Milligan, Drew" userId="ca259595-d208-4eb4-922f-90c9f3b1afc0" providerId="ADAL" clId="{490B7C1C-7992-4D5E-8AB4-1C49C665AB56}"/>
    <pc:docChg chg="undo custSel addSld delSld modSld">
      <pc:chgData name="Milligan, Drew" userId="ca259595-d208-4eb4-922f-90c9f3b1afc0" providerId="ADAL" clId="{490B7C1C-7992-4D5E-8AB4-1C49C665AB56}" dt="2023-06-20T22:38:16.105" v="1789" actId="20577"/>
      <pc:docMkLst>
        <pc:docMk/>
      </pc:docMkLst>
      <pc:sldChg chg="modSp mod">
        <pc:chgData name="Milligan, Drew" userId="ca259595-d208-4eb4-922f-90c9f3b1afc0" providerId="ADAL" clId="{490B7C1C-7992-4D5E-8AB4-1C49C665AB56}" dt="2023-06-20T02:06:18.495" v="3" actId="20577"/>
        <pc:sldMkLst>
          <pc:docMk/>
          <pc:sldMk cId="472649599" sldId="256"/>
        </pc:sldMkLst>
        <pc:spChg chg="mod">
          <ac:chgData name="Milligan, Drew" userId="ca259595-d208-4eb4-922f-90c9f3b1afc0" providerId="ADAL" clId="{490B7C1C-7992-4D5E-8AB4-1C49C665AB56}" dt="2023-06-20T02:06:18.495" v="3" actId="20577"/>
          <ac:spMkLst>
            <pc:docMk/>
            <pc:sldMk cId="472649599" sldId="256"/>
            <ac:spMk id="6" creationId="{FF97413B-094E-D1D0-6D5F-DA975FCECCC4}"/>
          </ac:spMkLst>
        </pc:spChg>
      </pc:sldChg>
      <pc:sldChg chg="modSp add del mod">
        <pc:chgData name="Milligan, Drew" userId="ca259595-d208-4eb4-922f-90c9f3b1afc0" providerId="ADAL" clId="{490B7C1C-7992-4D5E-8AB4-1C49C665AB56}" dt="2023-06-20T22:34:09.780" v="1490" actId="20577"/>
        <pc:sldMkLst>
          <pc:docMk/>
          <pc:sldMk cId="2896241298" sldId="263"/>
        </pc:sldMkLst>
        <pc:spChg chg="mod">
          <ac:chgData name="Milligan, Drew" userId="ca259595-d208-4eb4-922f-90c9f3b1afc0" providerId="ADAL" clId="{490B7C1C-7992-4D5E-8AB4-1C49C665AB56}" dt="2023-06-20T22:34:09.780" v="1490" actId="20577"/>
          <ac:spMkLst>
            <pc:docMk/>
            <pc:sldMk cId="2896241298" sldId="263"/>
            <ac:spMk id="9" creationId="{6C8F6D14-B122-DA15-0C4E-F42A9296D865}"/>
          </ac:spMkLst>
        </pc:spChg>
      </pc:sldChg>
      <pc:sldChg chg="modSp mod">
        <pc:chgData name="Milligan, Drew" userId="ca259595-d208-4eb4-922f-90c9f3b1afc0" providerId="ADAL" clId="{490B7C1C-7992-4D5E-8AB4-1C49C665AB56}" dt="2023-06-20T02:10:58.002" v="394" actId="20577"/>
        <pc:sldMkLst>
          <pc:docMk/>
          <pc:sldMk cId="3760505322" sldId="265"/>
        </pc:sldMkLst>
        <pc:spChg chg="mod">
          <ac:chgData name="Milligan, Drew" userId="ca259595-d208-4eb4-922f-90c9f3b1afc0" providerId="ADAL" clId="{490B7C1C-7992-4D5E-8AB4-1C49C665AB56}" dt="2023-06-20T02:10:58.002" v="394" actId="20577"/>
          <ac:spMkLst>
            <pc:docMk/>
            <pc:sldMk cId="3760505322" sldId="265"/>
            <ac:spMk id="9" creationId="{6C8F6D14-B122-DA15-0C4E-F42A9296D865}"/>
          </ac:spMkLst>
        </pc:spChg>
      </pc:sldChg>
      <pc:sldChg chg="del">
        <pc:chgData name="Milligan, Drew" userId="ca259595-d208-4eb4-922f-90c9f3b1afc0" providerId="ADAL" clId="{490B7C1C-7992-4D5E-8AB4-1C49C665AB56}" dt="2023-06-20T02:07:52.392" v="155" actId="2696"/>
        <pc:sldMkLst>
          <pc:docMk/>
          <pc:sldMk cId="1946059349" sldId="266"/>
        </pc:sldMkLst>
      </pc:sldChg>
      <pc:sldChg chg="modSp mod">
        <pc:chgData name="Milligan, Drew" userId="ca259595-d208-4eb4-922f-90c9f3b1afc0" providerId="ADAL" clId="{490B7C1C-7992-4D5E-8AB4-1C49C665AB56}" dt="2023-06-20T22:38:16.105" v="1789" actId="20577"/>
        <pc:sldMkLst>
          <pc:docMk/>
          <pc:sldMk cId="1218655691" sldId="267"/>
        </pc:sldMkLst>
        <pc:spChg chg="mod">
          <ac:chgData name="Milligan, Drew" userId="ca259595-d208-4eb4-922f-90c9f3b1afc0" providerId="ADAL" clId="{490B7C1C-7992-4D5E-8AB4-1C49C665AB56}" dt="2023-06-20T22:38:16.105" v="1789" actId="20577"/>
          <ac:spMkLst>
            <pc:docMk/>
            <pc:sldMk cId="1218655691" sldId="267"/>
            <ac:spMk id="9" creationId="{6C8F6D14-B122-DA15-0C4E-F42A9296D865}"/>
          </ac:spMkLst>
        </pc:spChg>
      </pc:sldChg>
      <pc:sldChg chg="modSp mod">
        <pc:chgData name="Milligan, Drew" userId="ca259595-d208-4eb4-922f-90c9f3b1afc0" providerId="ADAL" clId="{490B7C1C-7992-4D5E-8AB4-1C49C665AB56}" dt="2023-06-20T02:10:44.999" v="372" actId="20577"/>
        <pc:sldMkLst>
          <pc:docMk/>
          <pc:sldMk cId="2628228781" sldId="268"/>
        </pc:sldMkLst>
        <pc:spChg chg="mod">
          <ac:chgData name="Milligan, Drew" userId="ca259595-d208-4eb4-922f-90c9f3b1afc0" providerId="ADAL" clId="{490B7C1C-7992-4D5E-8AB4-1C49C665AB56}" dt="2023-06-20T02:10:44.999" v="372" actId="20577"/>
          <ac:spMkLst>
            <pc:docMk/>
            <pc:sldMk cId="2628228781" sldId="268"/>
            <ac:spMk id="4" creationId="{F20ABD6A-51D5-F6B3-4286-807A86DEB146}"/>
          </ac:spMkLst>
        </pc:spChg>
        <pc:spChg chg="mod">
          <ac:chgData name="Milligan, Drew" userId="ca259595-d208-4eb4-922f-90c9f3b1afc0" providerId="ADAL" clId="{490B7C1C-7992-4D5E-8AB4-1C49C665AB56}" dt="2023-06-20T02:10:34.379" v="371" actId="6549"/>
          <ac:spMkLst>
            <pc:docMk/>
            <pc:sldMk cId="2628228781" sldId="268"/>
            <ac:spMk id="9" creationId="{6C8F6D14-B122-DA15-0C4E-F42A9296D865}"/>
          </ac:spMkLst>
        </pc:spChg>
      </pc:sldChg>
      <pc:sldChg chg="modSp mod">
        <pc:chgData name="Milligan, Drew" userId="ca259595-d208-4eb4-922f-90c9f3b1afc0" providerId="ADAL" clId="{490B7C1C-7992-4D5E-8AB4-1C49C665AB56}" dt="2023-06-20T02:12:01.827" v="536" actId="20577"/>
        <pc:sldMkLst>
          <pc:docMk/>
          <pc:sldMk cId="3420318422" sldId="270"/>
        </pc:sldMkLst>
        <pc:spChg chg="mod">
          <ac:chgData name="Milligan, Drew" userId="ca259595-d208-4eb4-922f-90c9f3b1afc0" providerId="ADAL" clId="{490B7C1C-7992-4D5E-8AB4-1C49C665AB56}" dt="2023-06-20T02:12:01.827" v="536" actId="20577"/>
          <ac:spMkLst>
            <pc:docMk/>
            <pc:sldMk cId="3420318422" sldId="270"/>
            <ac:spMk id="9" creationId="{6C8F6D14-B122-DA15-0C4E-F42A9296D865}"/>
          </ac:spMkLst>
        </pc:spChg>
      </pc:sldChg>
      <pc:sldChg chg="modSp mod">
        <pc:chgData name="Milligan, Drew" userId="ca259595-d208-4eb4-922f-90c9f3b1afc0" providerId="ADAL" clId="{490B7C1C-7992-4D5E-8AB4-1C49C665AB56}" dt="2023-06-20T22:34:37.097" v="1502" actId="20577"/>
        <pc:sldMkLst>
          <pc:docMk/>
          <pc:sldMk cId="3226653862" sldId="272"/>
        </pc:sldMkLst>
        <pc:spChg chg="mod">
          <ac:chgData name="Milligan, Drew" userId="ca259595-d208-4eb4-922f-90c9f3b1afc0" providerId="ADAL" clId="{490B7C1C-7992-4D5E-8AB4-1C49C665AB56}" dt="2023-06-20T22:34:37.097" v="1502" actId="20577"/>
          <ac:spMkLst>
            <pc:docMk/>
            <pc:sldMk cId="3226653862" sldId="272"/>
            <ac:spMk id="9" creationId="{6C8F6D14-B122-DA15-0C4E-F42A9296D865}"/>
          </ac:spMkLst>
        </pc:spChg>
      </pc:sldChg>
    </pc:docChg>
  </pc:docChgLst>
  <pc:docChgLst>
    <pc:chgData name="Swanson, Spencer" userId="S::spswans@okstate.edu::e4dd144f-a698-46a7-b021-2927eec500e5" providerId="AD" clId="Web-{F8A69B21-A7D6-E266-AB22-01869E4E5EBB}"/>
    <pc:docChg chg="modSld">
      <pc:chgData name="Swanson, Spencer" userId="S::spswans@okstate.edu::e4dd144f-a698-46a7-b021-2927eec500e5" providerId="AD" clId="Web-{F8A69B21-A7D6-E266-AB22-01869E4E5EBB}" dt="2024-01-30T18:58:17.858" v="12" actId="20577"/>
      <pc:docMkLst>
        <pc:docMk/>
      </pc:docMkLst>
      <pc:sldChg chg="modSp">
        <pc:chgData name="Swanson, Spencer" userId="S::spswans@okstate.edu::e4dd144f-a698-46a7-b021-2927eec500e5" providerId="AD" clId="Web-{F8A69B21-A7D6-E266-AB22-01869E4E5EBB}" dt="2024-01-30T18:58:17.858" v="12" actId="20577"/>
        <pc:sldMkLst>
          <pc:docMk/>
          <pc:sldMk cId="766385051" sldId="292"/>
        </pc:sldMkLst>
        <pc:spChg chg="mod">
          <ac:chgData name="Swanson, Spencer" userId="S::spswans@okstate.edu::e4dd144f-a698-46a7-b021-2927eec500e5" providerId="AD" clId="Web-{F8A69B21-A7D6-E266-AB22-01869E4E5EBB}" dt="2024-01-30T18:58:17.858" v="12" actId="20577"/>
          <ac:spMkLst>
            <pc:docMk/>
            <pc:sldMk cId="766385051" sldId="292"/>
            <ac:spMk id="3" creationId="{8B3656C1-781C-41A7-34E1-1785F2E99CA6}"/>
          </ac:spMkLst>
        </pc:spChg>
      </pc:sldChg>
    </pc:docChg>
  </pc:docChgLst>
  <pc:docChgLst>
    <pc:chgData name="Milligan, Drew" userId="S::drew.milligan@okstate.edu::ca259595-d208-4eb4-922f-90c9f3b1afc0" providerId="AD" clId="Web-{5EAB121B-AEE9-451B-97F9-50042D33DDC6}"/>
    <pc:docChg chg="addSld modSld">
      <pc:chgData name="Milligan, Drew" userId="S::drew.milligan@okstate.edu::ca259595-d208-4eb4-922f-90c9f3b1afc0" providerId="AD" clId="Web-{5EAB121B-AEE9-451B-97F9-50042D33DDC6}" dt="2023-07-13T18:52:38.389" v="254" actId="20577"/>
      <pc:docMkLst>
        <pc:docMk/>
      </pc:docMkLst>
      <pc:sldChg chg="modSp">
        <pc:chgData name="Milligan, Drew" userId="S::drew.milligan@okstate.edu::ca259595-d208-4eb4-922f-90c9f3b1afc0" providerId="AD" clId="Web-{5EAB121B-AEE9-451B-97F9-50042D33DDC6}" dt="2023-07-13T18:50:26.149" v="154" actId="1076"/>
        <pc:sldMkLst>
          <pc:docMk/>
          <pc:sldMk cId="3760505322" sldId="265"/>
        </pc:sldMkLst>
        <pc:spChg chg="mod">
          <ac:chgData name="Milligan, Drew" userId="S::drew.milligan@okstate.edu::ca259595-d208-4eb4-922f-90c9f3b1afc0" providerId="AD" clId="Web-{5EAB121B-AEE9-451B-97F9-50042D33DDC6}" dt="2023-07-13T18:50:26.149" v="154" actId="1076"/>
          <ac:spMkLst>
            <pc:docMk/>
            <pc:sldMk cId="3760505322" sldId="265"/>
            <ac:spMk id="9" creationId="{6C8F6D14-B122-DA15-0C4E-F42A9296D865}"/>
          </ac:spMkLst>
        </pc:spChg>
      </pc:sldChg>
      <pc:sldChg chg="modSp">
        <pc:chgData name="Milligan, Drew" userId="S::drew.milligan@okstate.edu::ca259595-d208-4eb4-922f-90c9f3b1afc0" providerId="AD" clId="Web-{5EAB121B-AEE9-451B-97F9-50042D33DDC6}" dt="2023-07-13T18:48:47.613" v="114" actId="20577"/>
        <pc:sldMkLst>
          <pc:docMk/>
          <pc:sldMk cId="2628228781" sldId="268"/>
        </pc:sldMkLst>
        <pc:spChg chg="mod">
          <ac:chgData name="Milligan, Drew" userId="S::drew.milligan@okstate.edu::ca259595-d208-4eb4-922f-90c9f3b1afc0" providerId="AD" clId="Web-{5EAB121B-AEE9-451B-97F9-50042D33DDC6}" dt="2023-07-13T18:48:47.613" v="114" actId="20577"/>
          <ac:spMkLst>
            <pc:docMk/>
            <pc:sldMk cId="2628228781" sldId="268"/>
            <ac:spMk id="9" creationId="{6C8F6D14-B122-DA15-0C4E-F42A9296D865}"/>
          </ac:spMkLst>
        </pc:spChg>
      </pc:sldChg>
      <pc:sldChg chg="modSp">
        <pc:chgData name="Milligan, Drew" userId="S::drew.milligan@okstate.edu::ca259595-d208-4eb4-922f-90c9f3b1afc0" providerId="AD" clId="Web-{5EAB121B-AEE9-451B-97F9-50042D33DDC6}" dt="2023-07-13T18:46:59.827" v="84" actId="20577"/>
        <pc:sldMkLst>
          <pc:docMk/>
          <pc:sldMk cId="2453402578" sldId="275"/>
        </pc:sldMkLst>
        <pc:spChg chg="mod">
          <ac:chgData name="Milligan, Drew" userId="S::drew.milligan@okstate.edu::ca259595-d208-4eb4-922f-90c9f3b1afc0" providerId="AD" clId="Web-{5EAB121B-AEE9-451B-97F9-50042D33DDC6}" dt="2023-07-13T18:46:59.827" v="84" actId="20577"/>
          <ac:spMkLst>
            <pc:docMk/>
            <pc:sldMk cId="2453402578" sldId="275"/>
            <ac:spMk id="9" creationId="{6C8F6D14-B122-DA15-0C4E-F42A9296D865}"/>
          </ac:spMkLst>
        </pc:spChg>
      </pc:sldChg>
      <pc:sldChg chg="modSp add replId">
        <pc:chgData name="Milligan, Drew" userId="S::drew.milligan@okstate.edu::ca259595-d208-4eb4-922f-90c9f3b1afc0" providerId="AD" clId="Web-{5EAB121B-AEE9-451B-97F9-50042D33DDC6}" dt="2023-07-13T18:52:38.389" v="254" actId="20577"/>
        <pc:sldMkLst>
          <pc:docMk/>
          <pc:sldMk cId="1179971526" sldId="276"/>
        </pc:sldMkLst>
        <pc:spChg chg="mod">
          <ac:chgData name="Milligan, Drew" userId="S::drew.milligan@okstate.edu::ca259595-d208-4eb4-922f-90c9f3b1afc0" providerId="AD" clId="Web-{5EAB121B-AEE9-451B-97F9-50042D33DDC6}" dt="2023-07-13T18:50:02.398" v="138" actId="20577"/>
          <ac:spMkLst>
            <pc:docMk/>
            <pc:sldMk cId="1179971526" sldId="276"/>
            <ac:spMk id="4" creationId="{F20ABD6A-51D5-F6B3-4286-807A86DEB146}"/>
          </ac:spMkLst>
        </pc:spChg>
        <pc:spChg chg="mod">
          <ac:chgData name="Milligan, Drew" userId="S::drew.milligan@okstate.edu::ca259595-d208-4eb4-922f-90c9f3b1afc0" providerId="AD" clId="Web-{5EAB121B-AEE9-451B-97F9-50042D33DDC6}" dt="2023-07-13T18:52:38.389" v="254" actId="20577"/>
          <ac:spMkLst>
            <pc:docMk/>
            <pc:sldMk cId="1179971526" sldId="276"/>
            <ac:spMk id="9" creationId="{6C8F6D14-B122-DA15-0C4E-F42A9296D865}"/>
          </ac:spMkLst>
        </pc:spChg>
      </pc:sldChg>
    </pc:docChg>
  </pc:docChgLst>
  <pc:docChgLst>
    <pc:chgData name="Milligan, Drew" userId="S::drew.milligan@okstate.edu::ca259595-d208-4eb4-922f-90c9f3b1afc0" providerId="AD" clId="Web-{31A694DF-24AF-462A-8228-5CFE74D39471}"/>
    <pc:docChg chg="addSld modSld">
      <pc:chgData name="Milligan, Drew" userId="S::drew.milligan@okstate.edu::ca259595-d208-4eb4-922f-90c9f3b1afc0" providerId="AD" clId="Web-{31A694DF-24AF-462A-8228-5CFE74D39471}" dt="2024-01-23T21:17:37.496" v="597" actId="20577"/>
      <pc:docMkLst>
        <pc:docMk/>
      </pc:docMkLst>
      <pc:sldChg chg="modSp">
        <pc:chgData name="Milligan, Drew" userId="S::drew.milligan@okstate.edu::ca259595-d208-4eb4-922f-90c9f3b1afc0" providerId="AD" clId="Web-{31A694DF-24AF-462A-8228-5CFE74D39471}" dt="2024-01-23T20:50:49.259" v="236" actId="20577"/>
        <pc:sldMkLst>
          <pc:docMk/>
          <pc:sldMk cId="472649599" sldId="256"/>
        </pc:sldMkLst>
        <pc:spChg chg="mod">
          <ac:chgData name="Milligan, Drew" userId="S::drew.milligan@okstate.edu::ca259595-d208-4eb4-922f-90c9f3b1afc0" providerId="AD" clId="Web-{31A694DF-24AF-462A-8228-5CFE74D39471}" dt="2024-01-23T20:50:49.259" v="236" actId="20577"/>
          <ac:spMkLst>
            <pc:docMk/>
            <pc:sldMk cId="472649599" sldId="256"/>
            <ac:spMk id="6" creationId="{FF97413B-094E-D1D0-6D5F-DA975FCECCC4}"/>
          </ac:spMkLst>
        </pc:spChg>
      </pc:sldChg>
      <pc:sldChg chg="modSp">
        <pc:chgData name="Milligan, Drew" userId="S::drew.milligan@okstate.edu::ca259595-d208-4eb4-922f-90c9f3b1afc0" providerId="AD" clId="Web-{31A694DF-24AF-462A-8228-5CFE74D39471}" dt="2024-01-23T20:46:12.940" v="47" actId="20577"/>
        <pc:sldMkLst>
          <pc:docMk/>
          <pc:sldMk cId="1890711407" sldId="272"/>
        </pc:sldMkLst>
        <pc:spChg chg="mod">
          <ac:chgData name="Milligan, Drew" userId="S::drew.milligan@okstate.edu::ca259595-d208-4eb4-922f-90c9f3b1afc0" providerId="AD" clId="Web-{31A694DF-24AF-462A-8228-5CFE74D39471}" dt="2024-01-23T20:46:12.940" v="47" actId="20577"/>
          <ac:spMkLst>
            <pc:docMk/>
            <pc:sldMk cId="1890711407" sldId="272"/>
            <ac:spMk id="4" creationId="{F20ABD6A-51D5-F6B3-4286-807A86DEB146}"/>
          </ac:spMkLst>
        </pc:spChg>
      </pc:sldChg>
      <pc:sldChg chg="modSp">
        <pc:chgData name="Milligan, Drew" userId="S::drew.milligan@okstate.edu::ca259595-d208-4eb4-922f-90c9f3b1afc0" providerId="AD" clId="Web-{31A694DF-24AF-462A-8228-5CFE74D39471}" dt="2024-01-23T20:46:33.754" v="65" actId="20577"/>
        <pc:sldMkLst>
          <pc:docMk/>
          <pc:sldMk cId="2264923553" sldId="276"/>
        </pc:sldMkLst>
        <pc:spChg chg="mod">
          <ac:chgData name="Milligan, Drew" userId="S::drew.milligan@okstate.edu::ca259595-d208-4eb4-922f-90c9f3b1afc0" providerId="AD" clId="Web-{31A694DF-24AF-462A-8228-5CFE74D39471}" dt="2024-01-23T20:46:28.363" v="64" actId="20577"/>
          <ac:spMkLst>
            <pc:docMk/>
            <pc:sldMk cId="2264923553" sldId="276"/>
            <ac:spMk id="4" creationId="{F20ABD6A-51D5-F6B3-4286-807A86DEB146}"/>
          </ac:spMkLst>
        </pc:spChg>
        <pc:spChg chg="mod">
          <ac:chgData name="Milligan, Drew" userId="S::drew.milligan@okstate.edu::ca259595-d208-4eb4-922f-90c9f3b1afc0" providerId="AD" clId="Web-{31A694DF-24AF-462A-8228-5CFE74D39471}" dt="2024-01-23T20:46:33.754" v="65" actId="20577"/>
          <ac:spMkLst>
            <pc:docMk/>
            <pc:sldMk cId="2264923553" sldId="276"/>
            <ac:spMk id="9" creationId="{6C8F6D14-B122-DA15-0C4E-F42A9296D865}"/>
          </ac:spMkLst>
        </pc:spChg>
      </pc:sldChg>
      <pc:sldChg chg="modSp add replId">
        <pc:chgData name="Milligan, Drew" userId="S::drew.milligan@okstate.edu::ca259595-d208-4eb4-922f-90c9f3b1afc0" providerId="AD" clId="Web-{31A694DF-24AF-462A-8228-5CFE74D39471}" dt="2024-01-23T20:47:15.992" v="81" actId="20577"/>
        <pc:sldMkLst>
          <pc:docMk/>
          <pc:sldMk cId="552272929" sldId="277"/>
        </pc:sldMkLst>
        <pc:spChg chg="mod">
          <ac:chgData name="Milligan, Drew" userId="S::drew.milligan@okstate.edu::ca259595-d208-4eb4-922f-90c9f3b1afc0" providerId="AD" clId="Web-{31A694DF-24AF-462A-8228-5CFE74D39471}" dt="2024-01-23T20:47:15.992" v="81" actId="20577"/>
          <ac:spMkLst>
            <pc:docMk/>
            <pc:sldMk cId="552272929" sldId="277"/>
            <ac:spMk id="4" creationId="{26238177-09DF-C50D-F1D3-C05B49708680}"/>
          </ac:spMkLst>
        </pc:spChg>
      </pc:sldChg>
      <pc:sldChg chg="modSp add replId">
        <pc:chgData name="Milligan, Drew" userId="S::drew.milligan@okstate.edu::ca259595-d208-4eb4-922f-90c9f3b1afc0" providerId="AD" clId="Web-{31A694DF-24AF-462A-8228-5CFE74D39471}" dt="2024-01-23T20:46:55.022" v="78" actId="20577"/>
        <pc:sldMkLst>
          <pc:docMk/>
          <pc:sldMk cId="1447809778" sldId="278"/>
        </pc:sldMkLst>
        <pc:spChg chg="mod">
          <ac:chgData name="Milligan, Drew" userId="S::drew.milligan@okstate.edu::ca259595-d208-4eb4-922f-90c9f3b1afc0" providerId="AD" clId="Web-{31A694DF-24AF-462A-8228-5CFE74D39471}" dt="2024-01-23T20:46:55.022" v="78" actId="20577"/>
          <ac:spMkLst>
            <pc:docMk/>
            <pc:sldMk cId="1447809778" sldId="278"/>
            <ac:spMk id="4" creationId="{C3FFBDAC-51D0-1D0A-EEBC-98ABCAA2FCDD}"/>
          </ac:spMkLst>
        </pc:spChg>
      </pc:sldChg>
      <pc:sldChg chg="modSp add replId">
        <pc:chgData name="Milligan, Drew" userId="S::drew.milligan@okstate.edu::ca259595-d208-4eb4-922f-90c9f3b1afc0" providerId="AD" clId="Web-{31A694DF-24AF-462A-8228-5CFE74D39471}" dt="2024-01-23T20:47:23.946" v="89" actId="20577"/>
        <pc:sldMkLst>
          <pc:docMk/>
          <pc:sldMk cId="551003447" sldId="279"/>
        </pc:sldMkLst>
        <pc:spChg chg="mod">
          <ac:chgData name="Milligan, Drew" userId="S::drew.milligan@okstate.edu::ca259595-d208-4eb4-922f-90c9f3b1afc0" providerId="AD" clId="Web-{31A694DF-24AF-462A-8228-5CFE74D39471}" dt="2024-01-23T20:47:23.946" v="89" actId="20577"/>
          <ac:spMkLst>
            <pc:docMk/>
            <pc:sldMk cId="551003447" sldId="279"/>
            <ac:spMk id="4" creationId="{BA741650-55E8-F286-D31E-9B080C6C0F71}"/>
          </ac:spMkLst>
        </pc:spChg>
      </pc:sldChg>
      <pc:sldChg chg="modSp add replId">
        <pc:chgData name="Milligan, Drew" userId="S::drew.milligan@okstate.edu::ca259595-d208-4eb4-922f-90c9f3b1afc0" providerId="AD" clId="Web-{31A694DF-24AF-462A-8228-5CFE74D39471}" dt="2024-01-23T20:48:22.169" v="126" actId="20577"/>
        <pc:sldMkLst>
          <pc:docMk/>
          <pc:sldMk cId="924777755" sldId="280"/>
        </pc:sldMkLst>
        <pc:spChg chg="mod">
          <ac:chgData name="Milligan, Drew" userId="S::drew.milligan@okstate.edu::ca259595-d208-4eb4-922f-90c9f3b1afc0" providerId="AD" clId="Web-{31A694DF-24AF-462A-8228-5CFE74D39471}" dt="2024-01-23T20:48:22.169" v="126" actId="20577"/>
          <ac:spMkLst>
            <pc:docMk/>
            <pc:sldMk cId="924777755" sldId="280"/>
            <ac:spMk id="4" creationId="{CD3D1073-D8D3-18CB-58E6-2484777B07E3}"/>
          </ac:spMkLst>
        </pc:spChg>
      </pc:sldChg>
      <pc:sldChg chg="modSp add replId">
        <pc:chgData name="Milligan, Drew" userId="S::drew.milligan@okstate.edu::ca259595-d208-4eb4-922f-90c9f3b1afc0" providerId="AD" clId="Web-{31A694DF-24AF-462A-8228-5CFE74D39471}" dt="2024-01-23T21:14:22.605" v="586"/>
        <pc:sldMkLst>
          <pc:docMk/>
          <pc:sldMk cId="4040802406" sldId="281"/>
        </pc:sldMkLst>
        <pc:spChg chg="mod">
          <ac:chgData name="Milligan, Drew" userId="S::drew.milligan@okstate.edu::ca259595-d208-4eb4-922f-90c9f3b1afc0" providerId="AD" clId="Web-{31A694DF-24AF-462A-8228-5CFE74D39471}" dt="2024-01-23T20:47:59.949" v="106" actId="20577"/>
          <ac:spMkLst>
            <pc:docMk/>
            <pc:sldMk cId="4040802406" sldId="281"/>
            <ac:spMk id="4" creationId="{E42AA33D-1703-A85C-C5DC-84D502475C8B}"/>
          </ac:spMkLst>
        </pc:spChg>
        <pc:spChg chg="mod">
          <ac:chgData name="Milligan, Drew" userId="S::drew.milligan@okstate.edu::ca259595-d208-4eb4-922f-90c9f3b1afc0" providerId="AD" clId="Web-{31A694DF-24AF-462A-8228-5CFE74D39471}" dt="2024-01-23T21:14:22.605" v="586"/>
          <ac:spMkLst>
            <pc:docMk/>
            <pc:sldMk cId="4040802406" sldId="281"/>
            <ac:spMk id="9" creationId="{8631AA8B-F2D6-61BB-7D46-6A6E08289C7C}"/>
          </ac:spMkLst>
        </pc:spChg>
      </pc:sldChg>
      <pc:sldChg chg="modSp add replId">
        <pc:chgData name="Milligan, Drew" userId="S::drew.milligan@okstate.edu::ca259595-d208-4eb4-922f-90c9f3b1afc0" providerId="AD" clId="Web-{31A694DF-24AF-462A-8228-5CFE74D39471}" dt="2024-01-23T21:17:27.854" v="591" actId="20577"/>
        <pc:sldMkLst>
          <pc:docMk/>
          <pc:sldMk cId="3521285596" sldId="282"/>
        </pc:sldMkLst>
        <pc:spChg chg="mod">
          <ac:chgData name="Milligan, Drew" userId="S::drew.milligan@okstate.edu::ca259595-d208-4eb4-922f-90c9f3b1afc0" providerId="AD" clId="Web-{31A694DF-24AF-462A-8228-5CFE74D39471}" dt="2024-01-23T20:48:35.326" v="135" actId="20577"/>
          <ac:spMkLst>
            <pc:docMk/>
            <pc:sldMk cId="3521285596" sldId="282"/>
            <ac:spMk id="4" creationId="{537F3982-1BDB-F9B7-30C1-08FF430895E8}"/>
          </ac:spMkLst>
        </pc:spChg>
        <pc:spChg chg="mod">
          <ac:chgData name="Milligan, Drew" userId="S::drew.milligan@okstate.edu::ca259595-d208-4eb4-922f-90c9f3b1afc0" providerId="AD" clId="Web-{31A694DF-24AF-462A-8228-5CFE74D39471}" dt="2024-01-23T21:17:27.854" v="591" actId="20577"/>
          <ac:spMkLst>
            <pc:docMk/>
            <pc:sldMk cId="3521285596" sldId="282"/>
            <ac:spMk id="9" creationId="{923C342E-C6AA-16BA-D27E-711FDBF4481E}"/>
          </ac:spMkLst>
        </pc:spChg>
      </pc:sldChg>
      <pc:sldChg chg="modSp add replId">
        <pc:chgData name="Milligan, Drew" userId="S::drew.milligan@okstate.edu::ca259595-d208-4eb4-922f-90c9f3b1afc0" providerId="AD" clId="Web-{31A694DF-24AF-462A-8228-5CFE74D39471}" dt="2024-01-23T21:17:37.496" v="597" actId="20577"/>
        <pc:sldMkLst>
          <pc:docMk/>
          <pc:sldMk cId="1220893792" sldId="283"/>
        </pc:sldMkLst>
        <pc:spChg chg="mod">
          <ac:chgData name="Milligan, Drew" userId="S::drew.milligan@okstate.edu::ca259595-d208-4eb4-922f-90c9f3b1afc0" providerId="AD" clId="Web-{31A694DF-24AF-462A-8228-5CFE74D39471}" dt="2024-01-23T20:48:56.953" v="157" actId="20577"/>
          <ac:spMkLst>
            <pc:docMk/>
            <pc:sldMk cId="1220893792" sldId="283"/>
            <ac:spMk id="4" creationId="{51FC9949-53BE-7104-789E-570FCF3118B6}"/>
          </ac:spMkLst>
        </pc:spChg>
        <pc:spChg chg="mod">
          <ac:chgData name="Milligan, Drew" userId="S::drew.milligan@okstate.edu::ca259595-d208-4eb4-922f-90c9f3b1afc0" providerId="AD" clId="Web-{31A694DF-24AF-462A-8228-5CFE74D39471}" dt="2024-01-23T21:17:37.496" v="597" actId="20577"/>
          <ac:spMkLst>
            <pc:docMk/>
            <pc:sldMk cId="1220893792" sldId="283"/>
            <ac:spMk id="9" creationId="{2D89AE50-0CFF-7A8F-FDBD-46FFF21BB3E3}"/>
          </ac:spMkLst>
        </pc:spChg>
      </pc:sldChg>
      <pc:sldChg chg="modSp add replId">
        <pc:chgData name="Milligan, Drew" userId="S::drew.milligan@okstate.edu::ca259595-d208-4eb4-922f-90c9f3b1afc0" providerId="AD" clId="Web-{31A694DF-24AF-462A-8228-5CFE74D39471}" dt="2024-01-23T20:49:08.860" v="179" actId="20577"/>
        <pc:sldMkLst>
          <pc:docMk/>
          <pc:sldMk cId="1352781515" sldId="284"/>
        </pc:sldMkLst>
        <pc:spChg chg="mod">
          <ac:chgData name="Milligan, Drew" userId="S::drew.milligan@okstate.edu::ca259595-d208-4eb4-922f-90c9f3b1afc0" providerId="AD" clId="Web-{31A694DF-24AF-462A-8228-5CFE74D39471}" dt="2024-01-23T20:49:08.860" v="179" actId="20577"/>
          <ac:spMkLst>
            <pc:docMk/>
            <pc:sldMk cId="1352781515" sldId="284"/>
            <ac:spMk id="4" creationId="{21F4733A-34AC-ACE2-E1CF-A44D00206AFC}"/>
          </ac:spMkLst>
        </pc:spChg>
      </pc:sldChg>
      <pc:sldChg chg="modSp add replId">
        <pc:chgData name="Milligan, Drew" userId="S::drew.milligan@okstate.edu::ca259595-d208-4eb4-922f-90c9f3b1afc0" providerId="AD" clId="Web-{31A694DF-24AF-462A-8228-5CFE74D39471}" dt="2024-01-23T20:49:27.331" v="189" actId="20577"/>
        <pc:sldMkLst>
          <pc:docMk/>
          <pc:sldMk cId="2909307015" sldId="285"/>
        </pc:sldMkLst>
        <pc:spChg chg="mod">
          <ac:chgData name="Milligan, Drew" userId="S::drew.milligan@okstate.edu::ca259595-d208-4eb4-922f-90c9f3b1afc0" providerId="AD" clId="Web-{31A694DF-24AF-462A-8228-5CFE74D39471}" dt="2024-01-23T20:49:27.331" v="189" actId="20577"/>
          <ac:spMkLst>
            <pc:docMk/>
            <pc:sldMk cId="2909307015" sldId="285"/>
            <ac:spMk id="4" creationId="{DCC31B31-40DF-0CE5-C56B-83A266210969}"/>
          </ac:spMkLst>
        </pc:spChg>
      </pc:sldChg>
      <pc:sldChg chg="modSp add replId">
        <pc:chgData name="Milligan, Drew" userId="S::drew.milligan@okstate.edu::ca259595-d208-4eb4-922f-90c9f3b1afc0" providerId="AD" clId="Web-{31A694DF-24AF-462A-8228-5CFE74D39471}" dt="2024-01-23T20:50:05.584" v="200" actId="20577"/>
        <pc:sldMkLst>
          <pc:docMk/>
          <pc:sldMk cId="4248389756" sldId="286"/>
        </pc:sldMkLst>
        <pc:spChg chg="mod">
          <ac:chgData name="Milligan, Drew" userId="S::drew.milligan@okstate.edu::ca259595-d208-4eb4-922f-90c9f3b1afc0" providerId="AD" clId="Web-{31A694DF-24AF-462A-8228-5CFE74D39471}" dt="2024-01-23T20:50:05.584" v="200" actId="20577"/>
          <ac:spMkLst>
            <pc:docMk/>
            <pc:sldMk cId="4248389756" sldId="286"/>
            <ac:spMk id="4" creationId="{705A1E0A-91C6-D89F-CE69-05A154180067}"/>
          </ac:spMkLst>
        </pc:spChg>
      </pc:sldChg>
      <pc:sldChg chg="modSp add replId">
        <pc:chgData name="Milligan, Drew" userId="S::drew.milligan@okstate.edu::ca259595-d208-4eb4-922f-90c9f3b1afc0" providerId="AD" clId="Web-{31A694DF-24AF-462A-8228-5CFE74D39471}" dt="2024-01-23T20:50:16.459" v="211" actId="20577"/>
        <pc:sldMkLst>
          <pc:docMk/>
          <pc:sldMk cId="2647797807" sldId="287"/>
        </pc:sldMkLst>
        <pc:spChg chg="mod">
          <ac:chgData name="Milligan, Drew" userId="S::drew.milligan@okstate.edu::ca259595-d208-4eb4-922f-90c9f3b1afc0" providerId="AD" clId="Web-{31A694DF-24AF-462A-8228-5CFE74D39471}" dt="2024-01-23T20:50:16.459" v="211" actId="20577"/>
          <ac:spMkLst>
            <pc:docMk/>
            <pc:sldMk cId="2647797807" sldId="287"/>
            <ac:spMk id="4" creationId="{A46086FB-4ED0-9242-827F-BF30AE77EB85}"/>
          </ac:spMkLst>
        </pc:spChg>
      </pc:sldChg>
      <pc:sldChg chg="modSp add replId">
        <pc:chgData name="Milligan, Drew" userId="S::drew.milligan@okstate.edu::ca259595-d208-4eb4-922f-90c9f3b1afc0" providerId="AD" clId="Web-{31A694DF-24AF-462A-8228-5CFE74D39471}" dt="2024-01-23T20:50:28.710" v="229" actId="20577"/>
        <pc:sldMkLst>
          <pc:docMk/>
          <pc:sldMk cId="188830791" sldId="288"/>
        </pc:sldMkLst>
        <pc:spChg chg="mod">
          <ac:chgData name="Milligan, Drew" userId="S::drew.milligan@okstate.edu::ca259595-d208-4eb4-922f-90c9f3b1afc0" providerId="AD" clId="Web-{31A694DF-24AF-462A-8228-5CFE74D39471}" dt="2024-01-23T20:50:28.710" v="229" actId="20577"/>
          <ac:spMkLst>
            <pc:docMk/>
            <pc:sldMk cId="188830791" sldId="288"/>
            <ac:spMk id="4" creationId="{2150AA9A-9E30-4358-D73C-D8BCB08D19C4}"/>
          </ac:spMkLst>
        </pc:spChg>
      </pc:sldChg>
    </pc:docChg>
  </pc:docChgLst>
  <pc:docChgLst>
    <pc:chgData name="Milligan, Drew" userId="ca259595-d208-4eb4-922f-90c9f3b1afc0" providerId="ADAL" clId="{46F79C36-E978-44EA-8DE9-410FF78B0880}"/>
    <pc:docChg chg="undo custSel addSld delSld modSld">
      <pc:chgData name="Milligan, Drew" userId="ca259595-d208-4eb4-922f-90c9f3b1afc0" providerId="ADAL" clId="{46F79C36-E978-44EA-8DE9-410FF78B0880}" dt="2023-01-19T19:00:30.870" v="2204" actId="20577"/>
      <pc:docMkLst>
        <pc:docMk/>
      </pc:docMkLst>
      <pc:sldChg chg="addSp delSp modSp del mod">
        <pc:chgData name="Milligan, Drew" userId="ca259595-d208-4eb4-922f-90c9f3b1afc0" providerId="ADAL" clId="{46F79C36-E978-44EA-8DE9-410FF78B0880}" dt="2023-01-19T01:17:30.780" v="608" actId="2696"/>
        <pc:sldMkLst>
          <pc:docMk/>
          <pc:sldMk cId="1962369544" sldId="259"/>
        </pc:sldMkLst>
        <pc:spChg chg="add del mod">
          <ac:chgData name="Milligan, Drew" userId="ca259595-d208-4eb4-922f-90c9f3b1afc0" providerId="ADAL" clId="{46F79C36-E978-44EA-8DE9-410FF78B0880}" dt="2023-01-19T00:59:05.040" v="38"/>
          <ac:spMkLst>
            <pc:docMk/>
            <pc:sldMk cId="1962369544" sldId="259"/>
            <ac:spMk id="2" creationId="{FD327618-2598-5265-D0B1-8E7DDA435D6D}"/>
          </ac:spMkLst>
        </pc:spChg>
        <pc:spChg chg="add del mod">
          <ac:chgData name="Milligan, Drew" userId="ca259595-d208-4eb4-922f-90c9f3b1afc0" providerId="ADAL" clId="{46F79C36-E978-44EA-8DE9-410FF78B0880}" dt="2023-01-19T00:59:43.407" v="43"/>
          <ac:spMkLst>
            <pc:docMk/>
            <pc:sldMk cId="1962369544" sldId="259"/>
            <ac:spMk id="3" creationId="{81691F56-234E-279A-3B2E-C124131DE73D}"/>
          </ac:spMkLst>
        </pc:spChg>
        <pc:spChg chg="mod">
          <ac:chgData name="Milligan, Drew" userId="ca259595-d208-4eb4-922f-90c9f3b1afc0" providerId="ADAL" clId="{46F79C36-E978-44EA-8DE9-410FF78B0880}" dt="2023-01-19T00:59:27.940" v="40" actId="1076"/>
          <ac:spMkLst>
            <pc:docMk/>
            <pc:sldMk cId="1962369544" sldId="259"/>
            <ac:spMk id="4" creationId="{F20ABD6A-51D5-F6B3-4286-807A86DEB146}"/>
          </ac:spMkLst>
        </pc:spChg>
        <pc:spChg chg="mod">
          <ac:chgData name="Milligan, Drew" userId="ca259595-d208-4eb4-922f-90c9f3b1afc0" providerId="ADAL" clId="{46F79C36-E978-44EA-8DE9-410FF78B0880}" dt="2023-01-19T01:17:09.900" v="602" actId="1076"/>
          <ac:spMkLst>
            <pc:docMk/>
            <pc:sldMk cId="1962369544" sldId="259"/>
            <ac:spMk id="5" creationId="{B136CF6D-CC1F-4F08-33AD-C70D71E4B2EF}"/>
          </ac:spMkLst>
        </pc:spChg>
        <pc:spChg chg="add del mod">
          <ac:chgData name="Milligan, Drew" userId="ca259595-d208-4eb4-922f-90c9f3b1afc0" providerId="ADAL" clId="{46F79C36-E978-44EA-8DE9-410FF78B0880}" dt="2023-01-19T01:01:34.319" v="154" actId="478"/>
          <ac:spMkLst>
            <pc:docMk/>
            <pc:sldMk cId="1962369544" sldId="259"/>
            <ac:spMk id="7" creationId="{486C0C38-AC86-B613-0404-818EB050B848}"/>
          </ac:spMkLst>
        </pc:spChg>
        <pc:spChg chg="add mod">
          <ac:chgData name="Milligan, Drew" userId="ca259595-d208-4eb4-922f-90c9f3b1afc0" providerId="ADAL" clId="{46F79C36-E978-44EA-8DE9-410FF78B0880}" dt="2023-01-19T01:11:00.764" v="563" actId="20578"/>
          <ac:spMkLst>
            <pc:docMk/>
            <pc:sldMk cId="1962369544" sldId="259"/>
            <ac:spMk id="9" creationId="{6C8F6D14-B122-DA15-0C4E-F42A9296D865}"/>
          </ac:spMkLst>
        </pc:spChg>
        <pc:picChg chg="add del">
          <ac:chgData name="Milligan, Drew" userId="ca259595-d208-4eb4-922f-90c9f3b1afc0" providerId="ADAL" clId="{46F79C36-E978-44EA-8DE9-410FF78B0880}" dt="2023-01-18T22:56:57.315" v="10" actId="478"/>
          <ac:picMkLst>
            <pc:docMk/>
            <pc:sldMk cId="1962369544" sldId="259"/>
            <ac:picMk id="3" creationId="{E86FCE67-DF95-DF64-7B55-2C8A2E983198}"/>
          </ac:picMkLst>
        </pc:picChg>
        <pc:picChg chg="add del mod">
          <ac:chgData name="Milligan, Drew" userId="ca259595-d208-4eb4-922f-90c9f3b1afc0" providerId="ADAL" clId="{46F79C36-E978-44EA-8DE9-410FF78B0880}" dt="2023-01-19T01:17:13.780" v="603" actId="478"/>
          <ac:picMkLst>
            <pc:docMk/>
            <pc:sldMk cId="1962369544" sldId="259"/>
            <ac:picMk id="8" creationId="{3295226B-D322-BE37-1216-0002AC411E2D}"/>
          </ac:picMkLst>
        </pc:picChg>
        <pc:picChg chg="add del mod modCrop">
          <ac:chgData name="Milligan, Drew" userId="ca259595-d208-4eb4-922f-90c9f3b1afc0" providerId="ADAL" clId="{46F79C36-E978-44EA-8DE9-410FF78B0880}" dt="2023-01-19T01:17:15.765" v="607" actId="478"/>
          <ac:picMkLst>
            <pc:docMk/>
            <pc:sldMk cId="1962369544" sldId="259"/>
            <ac:picMk id="11" creationId="{925F8E6F-665A-F114-9458-2E3B91D32B87}"/>
          </ac:picMkLst>
        </pc:picChg>
        <pc:picChg chg="add del mod modCrop">
          <ac:chgData name="Milligan, Drew" userId="ca259595-d208-4eb4-922f-90c9f3b1afc0" providerId="ADAL" clId="{46F79C36-E978-44EA-8DE9-410FF78B0880}" dt="2023-01-19T01:17:15.152" v="606" actId="478"/>
          <ac:picMkLst>
            <pc:docMk/>
            <pc:sldMk cId="1962369544" sldId="259"/>
            <ac:picMk id="13" creationId="{85FBF06A-F9E2-2847-836C-ACCC283F8175}"/>
          </ac:picMkLst>
        </pc:picChg>
        <pc:picChg chg="add del mod modCrop">
          <ac:chgData name="Milligan, Drew" userId="ca259595-d208-4eb4-922f-90c9f3b1afc0" providerId="ADAL" clId="{46F79C36-E978-44EA-8DE9-410FF78B0880}" dt="2023-01-19T01:17:14.479" v="604" actId="478"/>
          <ac:picMkLst>
            <pc:docMk/>
            <pc:sldMk cId="1962369544" sldId="259"/>
            <ac:picMk id="15" creationId="{C0A504DB-E3C7-ED0D-3DEB-4B77C42DF279}"/>
          </ac:picMkLst>
        </pc:picChg>
      </pc:sldChg>
      <pc:sldChg chg="modSp mod">
        <pc:chgData name="Milligan, Drew" userId="ca259595-d208-4eb4-922f-90c9f3b1afc0" providerId="ADAL" clId="{46F79C36-E978-44EA-8DE9-410FF78B0880}" dt="2023-01-18T22:50:36.245" v="8" actId="20577"/>
        <pc:sldMkLst>
          <pc:docMk/>
          <pc:sldMk cId="2547416352" sldId="261"/>
        </pc:sldMkLst>
        <pc:spChg chg="mod">
          <ac:chgData name="Milligan, Drew" userId="ca259595-d208-4eb4-922f-90c9f3b1afc0" providerId="ADAL" clId="{46F79C36-E978-44EA-8DE9-410FF78B0880}" dt="2023-01-18T22:50:36.245" v="8" actId="20577"/>
          <ac:spMkLst>
            <pc:docMk/>
            <pc:sldMk cId="2547416352" sldId="261"/>
            <ac:spMk id="2" creationId="{CD12505D-5764-1EAF-6A8A-FEFF45EDE678}"/>
          </ac:spMkLst>
        </pc:spChg>
      </pc:sldChg>
      <pc:sldChg chg="modSp add del mod">
        <pc:chgData name="Milligan, Drew" userId="ca259595-d208-4eb4-922f-90c9f3b1afc0" providerId="ADAL" clId="{46F79C36-E978-44EA-8DE9-410FF78B0880}" dt="2023-01-19T01:18:26.098" v="624" actId="2696"/>
        <pc:sldMkLst>
          <pc:docMk/>
          <pc:sldMk cId="2205750518" sldId="262"/>
        </pc:sldMkLst>
        <pc:spChg chg="mod">
          <ac:chgData name="Milligan, Drew" userId="ca259595-d208-4eb4-922f-90c9f3b1afc0" providerId="ADAL" clId="{46F79C36-E978-44EA-8DE9-410FF78B0880}" dt="2023-01-19T01:18:03.468" v="622" actId="1076"/>
          <ac:spMkLst>
            <pc:docMk/>
            <pc:sldMk cId="2205750518" sldId="262"/>
            <ac:spMk id="4" creationId="{F20ABD6A-51D5-F6B3-4286-807A86DEB146}"/>
          </ac:spMkLst>
        </pc:spChg>
        <pc:spChg chg="mod">
          <ac:chgData name="Milligan, Drew" userId="ca259595-d208-4eb4-922f-90c9f3b1afc0" providerId="ADAL" clId="{46F79C36-E978-44EA-8DE9-410FF78B0880}" dt="2023-01-19T01:17:53.836" v="621" actId="1076"/>
          <ac:spMkLst>
            <pc:docMk/>
            <pc:sldMk cId="2205750518" sldId="262"/>
            <ac:spMk id="5" creationId="{B136CF6D-CC1F-4F08-33AD-C70D71E4B2EF}"/>
          </ac:spMkLst>
        </pc:spChg>
      </pc:sldChg>
      <pc:sldChg chg="new del">
        <pc:chgData name="Milligan, Drew" userId="ca259595-d208-4eb4-922f-90c9f3b1afc0" providerId="ADAL" clId="{46F79C36-E978-44EA-8DE9-410FF78B0880}" dt="2023-01-19T01:16:09.221" v="591" actId="2696"/>
        <pc:sldMkLst>
          <pc:docMk/>
          <pc:sldMk cId="2419191504" sldId="262"/>
        </pc:sldMkLst>
      </pc:sldChg>
      <pc:sldChg chg="modSp add mod">
        <pc:chgData name="Milligan, Drew" userId="ca259595-d208-4eb4-922f-90c9f3b1afc0" providerId="ADAL" clId="{46F79C36-E978-44EA-8DE9-410FF78B0880}" dt="2023-01-19T18:57:51.958" v="1874" actId="14"/>
        <pc:sldMkLst>
          <pc:docMk/>
          <pc:sldMk cId="2896241298" sldId="263"/>
        </pc:sldMkLst>
        <pc:spChg chg="mod">
          <ac:chgData name="Milligan, Drew" userId="ca259595-d208-4eb4-922f-90c9f3b1afc0" providerId="ADAL" clId="{46F79C36-E978-44EA-8DE9-410FF78B0880}" dt="2023-01-19T01:18:31.789" v="625" actId="1076"/>
          <ac:spMkLst>
            <pc:docMk/>
            <pc:sldMk cId="2896241298" sldId="263"/>
            <ac:spMk id="5" creationId="{B136CF6D-CC1F-4F08-33AD-C70D71E4B2EF}"/>
          </ac:spMkLst>
        </pc:spChg>
        <pc:spChg chg="mod">
          <ac:chgData name="Milligan, Drew" userId="ca259595-d208-4eb4-922f-90c9f3b1afc0" providerId="ADAL" clId="{46F79C36-E978-44EA-8DE9-410FF78B0880}" dt="2023-01-19T18:57:51.958" v="1874" actId="14"/>
          <ac:spMkLst>
            <pc:docMk/>
            <pc:sldMk cId="2896241298" sldId="263"/>
            <ac:spMk id="9" creationId="{6C8F6D14-B122-DA15-0C4E-F42A9296D865}"/>
          </ac:spMkLst>
        </pc:spChg>
        <pc:picChg chg="mod">
          <ac:chgData name="Milligan, Drew" userId="ca259595-d208-4eb4-922f-90c9f3b1afc0" providerId="ADAL" clId="{46F79C36-E978-44EA-8DE9-410FF78B0880}" dt="2023-01-19T18:57:40.929" v="1864" actId="1076"/>
          <ac:picMkLst>
            <pc:docMk/>
            <pc:sldMk cId="2896241298" sldId="263"/>
            <ac:picMk id="11" creationId="{925F8E6F-665A-F114-9458-2E3B91D32B87}"/>
          </ac:picMkLst>
        </pc:picChg>
        <pc:picChg chg="mod">
          <ac:chgData name="Milligan, Drew" userId="ca259595-d208-4eb4-922f-90c9f3b1afc0" providerId="ADAL" clId="{46F79C36-E978-44EA-8DE9-410FF78B0880}" dt="2023-01-19T18:57:33.995" v="1862" actId="1076"/>
          <ac:picMkLst>
            <pc:docMk/>
            <pc:sldMk cId="2896241298" sldId="263"/>
            <ac:picMk id="13" creationId="{85FBF06A-F9E2-2847-836C-ACCC283F8175}"/>
          </ac:picMkLst>
        </pc:picChg>
        <pc:picChg chg="mod">
          <ac:chgData name="Milligan, Drew" userId="ca259595-d208-4eb4-922f-90c9f3b1afc0" providerId="ADAL" clId="{46F79C36-E978-44EA-8DE9-410FF78B0880}" dt="2023-01-19T18:57:37.329" v="1863" actId="1076"/>
          <ac:picMkLst>
            <pc:docMk/>
            <pc:sldMk cId="2896241298" sldId="263"/>
            <ac:picMk id="15" creationId="{C0A504DB-E3C7-ED0D-3DEB-4B77C42DF279}"/>
          </ac:picMkLst>
        </pc:picChg>
      </pc:sldChg>
      <pc:sldChg chg="addSp delSp modSp add mod">
        <pc:chgData name="Milligan, Drew" userId="ca259595-d208-4eb4-922f-90c9f3b1afc0" providerId="ADAL" clId="{46F79C36-E978-44EA-8DE9-410FF78B0880}" dt="2023-01-19T18:59:46.831" v="2129" actId="20577"/>
        <pc:sldMkLst>
          <pc:docMk/>
          <pc:sldMk cId="2110024850" sldId="264"/>
        </pc:sldMkLst>
        <pc:spChg chg="mod">
          <ac:chgData name="Milligan, Drew" userId="ca259595-d208-4eb4-922f-90c9f3b1afc0" providerId="ADAL" clId="{46F79C36-E978-44EA-8DE9-410FF78B0880}" dt="2023-01-19T01:18:51.202" v="645" actId="1076"/>
          <ac:spMkLst>
            <pc:docMk/>
            <pc:sldMk cId="2110024850" sldId="264"/>
            <ac:spMk id="5" creationId="{B136CF6D-CC1F-4F08-33AD-C70D71E4B2EF}"/>
          </ac:spMkLst>
        </pc:spChg>
        <pc:spChg chg="mod">
          <ac:chgData name="Milligan, Drew" userId="ca259595-d208-4eb4-922f-90c9f3b1afc0" providerId="ADAL" clId="{46F79C36-E978-44EA-8DE9-410FF78B0880}" dt="2023-01-19T18:59:46.831" v="2129" actId="20577"/>
          <ac:spMkLst>
            <pc:docMk/>
            <pc:sldMk cId="2110024850" sldId="264"/>
            <ac:spMk id="9" creationId="{6C8F6D14-B122-DA15-0C4E-F42A9296D865}"/>
          </ac:spMkLst>
        </pc:spChg>
        <pc:spChg chg="add mod">
          <ac:chgData name="Milligan, Drew" userId="ca259595-d208-4eb4-922f-90c9f3b1afc0" providerId="ADAL" clId="{46F79C36-E978-44EA-8DE9-410FF78B0880}" dt="2023-01-19T01:27:56.107" v="741" actId="1076"/>
          <ac:spMkLst>
            <pc:docMk/>
            <pc:sldMk cId="2110024850" sldId="264"/>
            <ac:spMk id="16" creationId="{1283435C-9FA6-3BC8-108F-2F84E92CBBBC}"/>
          </ac:spMkLst>
        </pc:spChg>
        <pc:spChg chg="add mod">
          <ac:chgData name="Milligan, Drew" userId="ca259595-d208-4eb4-922f-90c9f3b1afc0" providerId="ADAL" clId="{46F79C36-E978-44EA-8DE9-410FF78B0880}" dt="2023-01-19T01:28:20.793" v="756" actId="20577"/>
          <ac:spMkLst>
            <pc:docMk/>
            <pc:sldMk cId="2110024850" sldId="264"/>
            <ac:spMk id="17" creationId="{F9010E9A-D5CC-F13C-C4DE-B8004AF03371}"/>
          </ac:spMkLst>
        </pc:spChg>
        <pc:picChg chg="add mod modCrop">
          <ac:chgData name="Milligan, Drew" userId="ca259595-d208-4eb4-922f-90c9f3b1afc0" providerId="ADAL" clId="{46F79C36-E978-44EA-8DE9-410FF78B0880}" dt="2023-01-19T01:30:45.171" v="774" actId="1076"/>
          <ac:picMkLst>
            <pc:docMk/>
            <pc:sldMk cId="2110024850" sldId="264"/>
            <ac:picMk id="3" creationId="{BE077407-608B-15BA-BFB9-AD18B4828B68}"/>
          </ac:picMkLst>
        </pc:picChg>
        <pc:picChg chg="del">
          <ac:chgData name="Milligan, Drew" userId="ca259595-d208-4eb4-922f-90c9f3b1afc0" providerId="ADAL" clId="{46F79C36-E978-44EA-8DE9-410FF78B0880}" dt="2023-01-19T01:18:36.589" v="626" actId="478"/>
          <ac:picMkLst>
            <pc:docMk/>
            <pc:sldMk cId="2110024850" sldId="264"/>
            <ac:picMk id="8" creationId="{3295226B-D322-BE37-1216-0002AC411E2D}"/>
          </ac:picMkLst>
        </pc:picChg>
        <pc:picChg chg="add mod modCrop">
          <ac:chgData name="Milligan, Drew" userId="ca259595-d208-4eb4-922f-90c9f3b1afc0" providerId="ADAL" clId="{46F79C36-E978-44EA-8DE9-410FF78B0880}" dt="2023-01-19T01:27:58.939" v="742" actId="1076"/>
          <ac:picMkLst>
            <pc:docMk/>
            <pc:sldMk cId="2110024850" sldId="264"/>
            <ac:picMk id="10" creationId="{15931787-8265-5532-0369-18A6A6F6B39C}"/>
          </ac:picMkLst>
        </pc:picChg>
        <pc:picChg chg="del">
          <ac:chgData name="Milligan, Drew" userId="ca259595-d208-4eb4-922f-90c9f3b1afc0" providerId="ADAL" clId="{46F79C36-E978-44EA-8DE9-410FF78B0880}" dt="2023-01-19T01:18:38.708" v="629" actId="478"/>
          <ac:picMkLst>
            <pc:docMk/>
            <pc:sldMk cId="2110024850" sldId="264"/>
            <ac:picMk id="11" creationId="{925F8E6F-665A-F114-9458-2E3B91D32B87}"/>
          </ac:picMkLst>
        </pc:picChg>
        <pc:picChg chg="del">
          <ac:chgData name="Milligan, Drew" userId="ca259595-d208-4eb4-922f-90c9f3b1afc0" providerId="ADAL" clId="{46F79C36-E978-44EA-8DE9-410FF78B0880}" dt="2023-01-19T01:18:37.171" v="627" actId="478"/>
          <ac:picMkLst>
            <pc:docMk/>
            <pc:sldMk cId="2110024850" sldId="264"/>
            <ac:picMk id="13" creationId="{85FBF06A-F9E2-2847-836C-ACCC283F8175}"/>
          </ac:picMkLst>
        </pc:picChg>
        <pc:picChg chg="add mod modCrop">
          <ac:chgData name="Milligan, Drew" userId="ca259595-d208-4eb4-922f-90c9f3b1afc0" providerId="ADAL" clId="{46F79C36-E978-44EA-8DE9-410FF78B0880}" dt="2023-01-19T01:28:00.891" v="743" actId="1076"/>
          <ac:picMkLst>
            <pc:docMk/>
            <pc:sldMk cId="2110024850" sldId="264"/>
            <ac:picMk id="14" creationId="{707951CD-2B32-8646-2FDD-46885B4D0785}"/>
          </ac:picMkLst>
        </pc:picChg>
        <pc:picChg chg="del">
          <ac:chgData name="Milligan, Drew" userId="ca259595-d208-4eb4-922f-90c9f3b1afc0" providerId="ADAL" clId="{46F79C36-E978-44EA-8DE9-410FF78B0880}" dt="2023-01-19T01:18:37.699" v="628" actId="478"/>
          <ac:picMkLst>
            <pc:docMk/>
            <pc:sldMk cId="2110024850" sldId="264"/>
            <ac:picMk id="15" creationId="{C0A504DB-E3C7-ED0D-3DEB-4B77C42DF279}"/>
          </ac:picMkLst>
        </pc:picChg>
        <pc:picChg chg="add del mod modCrop">
          <ac:chgData name="Milligan, Drew" userId="ca259595-d208-4eb4-922f-90c9f3b1afc0" providerId="ADAL" clId="{46F79C36-E978-44EA-8DE9-410FF78B0880}" dt="2023-01-19T01:30:34.028" v="770" actId="478"/>
          <ac:picMkLst>
            <pc:docMk/>
            <pc:sldMk cId="2110024850" sldId="264"/>
            <ac:picMk id="19" creationId="{9D40846B-D9B7-E06B-55CD-C19475AA02C9}"/>
          </ac:picMkLst>
        </pc:picChg>
      </pc:sldChg>
      <pc:sldChg chg="addSp delSp modSp add mod">
        <pc:chgData name="Milligan, Drew" userId="ca259595-d208-4eb4-922f-90c9f3b1afc0" providerId="ADAL" clId="{46F79C36-E978-44EA-8DE9-410FF78B0880}" dt="2023-01-19T18:52:49.601" v="1660" actId="1076"/>
        <pc:sldMkLst>
          <pc:docMk/>
          <pc:sldMk cId="1785552447" sldId="265"/>
        </pc:sldMkLst>
        <pc:spChg chg="mod">
          <ac:chgData name="Milligan, Drew" userId="ca259595-d208-4eb4-922f-90c9f3b1afc0" providerId="ADAL" clId="{46F79C36-E978-44EA-8DE9-410FF78B0880}" dt="2023-01-19T01:33:07.275" v="877" actId="1076"/>
          <ac:spMkLst>
            <pc:docMk/>
            <pc:sldMk cId="1785552447" sldId="265"/>
            <ac:spMk id="5" creationId="{B136CF6D-CC1F-4F08-33AD-C70D71E4B2EF}"/>
          </ac:spMkLst>
        </pc:spChg>
        <pc:spChg chg="mod">
          <ac:chgData name="Milligan, Drew" userId="ca259595-d208-4eb4-922f-90c9f3b1afc0" providerId="ADAL" clId="{46F79C36-E978-44EA-8DE9-410FF78B0880}" dt="2023-01-19T18:45:41.162" v="1290" actId="20577"/>
          <ac:spMkLst>
            <pc:docMk/>
            <pc:sldMk cId="1785552447" sldId="265"/>
            <ac:spMk id="9" creationId="{6C8F6D14-B122-DA15-0C4E-F42A9296D865}"/>
          </ac:spMkLst>
        </pc:spChg>
        <pc:spChg chg="del">
          <ac:chgData name="Milligan, Drew" userId="ca259595-d208-4eb4-922f-90c9f3b1afc0" providerId="ADAL" clId="{46F79C36-E978-44EA-8DE9-410FF78B0880}" dt="2023-01-19T18:32:16.678" v="925" actId="478"/>
          <ac:spMkLst>
            <pc:docMk/>
            <pc:sldMk cId="1785552447" sldId="265"/>
            <ac:spMk id="16" creationId="{1283435C-9FA6-3BC8-108F-2F84E92CBBBC}"/>
          </ac:spMkLst>
        </pc:spChg>
        <pc:spChg chg="del">
          <ac:chgData name="Milligan, Drew" userId="ca259595-d208-4eb4-922f-90c9f3b1afc0" providerId="ADAL" clId="{46F79C36-E978-44EA-8DE9-410FF78B0880}" dt="2023-01-19T18:32:18.234" v="926" actId="478"/>
          <ac:spMkLst>
            <pc:docMk/>
            <pc:sldMk cId="1785552447" sldId="265"/>
            <ac:spMk id="17" creationId="{F9010E9A-D5CC-F13C-C4DE-B8004AF03371}"/>
          </ac:spMkLst>
        </pc:spChg>
        <pc:spChg chg="add mod">
          <ac:chgData name="Milligan, Drew" userId="ca259595-d208-4eb4-922f-90c9f3b1afc0" providerId="ADAL" clId="{46F79C36-E978-44EA-8DE9-410FF78B0880}" dt="2023-01-19T18:39:34.363" v="1006" actId="1076"/>
          <ac:spMkLst>
            <pc:docMk/>
            <pc:sldMk cId="1785552447" sldId="265"/>
            <ac:spMk id="19" creationId="{E46D804F-E890-DC29-2F16-1C003AE2A454}"/>
          </ac:spMkLst>
        </pc:spChg>
        <pc:spChg chg="add mod">
          <ac:chgData name="Milligan, Drew" userId="ca259595-d208-4eb4-922f-90c9f3b1afc0" providerId="ADAL" clId="{46F79C36-E978-44EA-8DE9-410FF78B0880}" dt="2023-01-19T18:42:11.330" v="1050" actId="1076"/>
          <ac:spMkLst>
            <pc:docMk/>
            <pc:sldMk cId="1785552447" sldId="265"/>
            <ac:spMk id="26" creationId="{CEB6F49A-3DD8-782B-4EF4-06133215B182}"/>
          </ac:spMkLst>
        </pc:spChg>
        <pc:picChg chg="del">
          <ac:chgData name="Milligan, Drew" userId="ca259595-d208-4eb4-922f-90c9f3b1afc0" providerId="ADAL" clId="{46F79C36-E978-44EA-8DE9-410FF78B0880}" dt="2023-01-19T18:32:13.750" v="922" actId="478"/>
          <ac:picMkLst>
            <pc:docMk/>
            <pc:sldMk cId="1785552447" sldId="265"/>
            <ac:picMk id="3" creationId="{BE077407-608B-15BA-BFB9-AD18B4828B68}"/>
          </ac:picMkLst>
        </pc:picChg>
        <pc:picChg chg="ord">
          <ac:chgData name="Milligan, Drew" userId="ca259595-d208-4eb4-922f-90c9f3b1afc0" providerId="ADAL" clId="{46F79C36-E978-44EA-8DE9-410FF78B0880}" dt="2023-01-19T18:39:20.546" v="1004" actId="166"/>
          <ac:picMkLst>
            <pc:docMk/>
            <pc:sldMk cId="1785552447" sldId="265"/>
            <ac:picMk id="6" creationId="{B56F5482-5F66-8BE3-9FB3-AA36FAC19D65}"/>
          </ac:picMkLst>
        </pc:picChg>
        <pc:picChg chg="add mod modCrop">
          <ac:chgData name="Milligan, Drew" userId="ca259595-d208-4eb4-922f-90c9f3b1afc0" providerId="ADAL" clId="{46F79C36-E978-44EA-8DE9-410FF78B0880}" dt="2023-01-19T18:39:34.363" v="1006" actId="1076"/>
          <ac:picMkLst>
            <pc:docMk/>
            <pc:sldMk cId="1785552447" sldId="265"/>
            <ac:picMk id="7" creationId="{DF451298-9946-74D7-1B56-9404705FFBD9}"/>
          </ac:picMkLst>
        </pc:picChg>
        <pc:picChg chg="del">
          <ac:chgData name="Milligan, Drew" userId="ca259595-d208-4eb4-922f-90c9f3b1afc0" providerId="ADAL" clId="{46F79C36-E978-44EA-8DE9-410FF78B0880}" dt="2023-01-19T18:32:14.212" v="923" actId="478"/>
          <ac:picMkLst>
            <pc:docMk/>
            <pc:sldMk cId="1785552447" sldId="265"/>
            <ac:picMk id="10" creationId="{15931787-8265-5532-0369-18A6A6F6B39C}"/>
          </ac:picMkLst>
        </pc:picChg>
        <pc:picChg chg="add del mod modCrop">
          <ac:chgData name="Milligan, Drew" userId="ca259595-d208-4eb4-922f-90c9f3b1afc0" providerId="ADAL" clId="{46F79C36-E978-44EA-8DE9-410FF78B0880}" dt="2023-01-19T18:34:37.561" v="941" actId="478"/>
          <ac:picMkLst>
            <pc:docMk/>
            <pc:sldMk cId="1785552447" sldId="265"/>
            <ac:picMk id="11" creationId="{B2722356-B238-D44A-5060-B80F8F649A5A}"/>
          </ac:picMkLst>
        </pc:picChg>
        <pc:picChg chg="add mod modCrop">
          <ac:chgData name="Milligan, Drew" userId="ca259595-d208-4eb4-922f-90c9f3b1afc0" providerId="ADAL" clId="{46F79C36-E978-44EA-8DE9-410FF78B0880}" dt="2023-01-19T18:39:36.257" v="1007" actId="1076"/>
          <ac:picMkLst>
            <pc:docMk/>
            <pc:sldMk cId="1785552447" sldId="265"/>
            <ac:picMk id="13" creationId="{37F042EE-51DC-5345-1EBC-C58715E2D74B}"/>
          </ac:picMkLst>
        </pc:picChg>
        <pc:picChg chg="del">
          <ac:chgData name="Milligan, Drew" userId="ca259595-d208-4eb4-922f-90c9f3b1afc0" providerId="ADAL" clId="{46F79C36-E978-44EA-8DE9-410FF78B0880}" dt="2023-01-19T18:32:14.760" v="924" actId="478"/>
          <ac:picMkLst>
            <pc:docMk/>
            <pc:sldMk cId="1785552447" sldId="265"/>
            <ac:picMk id="14" creationId="{707951CD-2B32-8646-2FDD-46885B4D0785}"/>
          </ac:picMkLst>
        </pc:picChg>
        <pc:picChg chg="add mod modCrop">
          <ac:chgData name="Milligan, Drew" userId="ca259595-d208-4eb4-922f-90c9f3b1afc0" providerId="ADAL" clId="{46F79C36-E978-44EA-8DE9-410FF78B0880}" dt="2023-01-19T18:39:38.499" v="1008" actId="1076"/>
          <ac:picMkLst>
            <pc:docMk/>
            <pc:sldMk cId="1785552447" sldId="265"/>
            <ac:picMk id="18" creationId="{E534B49E-2A67-6402-5B22-9943D8326A8C}"/>
          </ac:picMkLst>
        </pc:picChg>
        <pc:picChg chg="add mod modCrop">
          <ac:chgData name="Milligan, Drew" userId="ca259595-d208-4eb4-922f-90c9f3b1afc0" providerId="ADAL" clId="{46F79C36-E978-44EA-8DE9-410FF78B0880}" dt="2023-01-19T18:40:34.802" v="1018" actId="1076"/>
          <ac:picMkLst>
            <pc:docMk/>
            <pc:sldMk cId="1785552447" sldId="265"/>
            <ac:picMk id="21" creationId="{BADB1137-A1AE-B074-3AA1-725CD848AF9A}"/>
          </ac:picMkLst>
        </pc:picChg>
        <pc:picChg chg="add mod modCrop">
          <ac:chgData name="Milligan, Drew" userId="ca259595-d208-4eb4-922f-90c9f3b1afc0" providerId="ADAL" clId="{46F79C36-E978-44EA-8DE9-410FF78B0880}" dt="2023-01-19T18:40:32.731" v="1017" actId="1076"/>
          <ac:picMkLst>
            <pc:docMk/>
            <pc:sldMk cId="1785552447" sldId="265"/>
            <ac:picMk id="23" creationId="{3170E1A1-F6E1-596C-F83E-FC560582B091}"/>
          </ac:picMkLst>
        </pc:picChg>
        <pc:picChg chg="add mod modCrop">
          <ac:chgData name="Milligan, Drew" userId="ca259595-d208-4eb4-922f-90c9f3b1afc0" providerId="ADAL" clId="{46F79C36-E978-44EA-8DE9-410FF78B0880}" dt="2023-01-19T18:41:30.818" v="1027" actId="1076"/>
          <ac:picMkLst>
            <pc:docMk/>
            <pc:sldMk cId="1785552447" sldId="265"/>
            <ac:picMk id="25" creationId="{1A237595-99BB-A946-FA37-084F043170DE}"/>
          </ac:picMkLst>
        </pc:picChg>
        <pc:picChg chg="add mod">
          <ac:chgData name="Milligan, Drew" userId="ca259595-d208-4eb4-922f-90c9f3b1afc0" providerId="ADAL" clId="{46F79C36-E978-44EA-8DE9-410FF78B0880}" dt="2023-01-19T18:52:49.601" v="1660" actId="1076"/>
          <ac:picMkLst>
            <pc:docMk/>
            <pc:sldMk cId="1785552447" sldId="265"/>
            <ac:picMk id="2050" creationId="{43E2D5BA-B59C-8B49-8B97-1071F7EA3E72}"/>
          </ac:picMkLst>
        </pc:picChg>
      </pc:sldChg>
      <pc:sldChg chg="addSp delSp modSp add mod">
        <pc:chgData name="Milligan, Drew" userId="ca259595-d208-4eb4-922f-90c9f3b1afc0" providerId="ADAL" clId="{46F79C36-E978-44EA-8DE9-410FF78B0880}" dt="2023-01-19T19:00:30.870" v="2204" actId="20577"/>
        <pc:sldMkLst>
          <pc:docMk/>
          <pc:sldMk cId="1245232717" sldId="266"/>
        </pc:sldMkLst>
        <pc:spChg chg="mod">
          <ac:chgData name="Milligan, Drew" userId="ca259595-d208-4eb4-922f-90c9f3b1afc0" providerId="ADAL" clId="{46F79C36-E978-44EA-8DE9-410FF78B0880}" dt="2023-01-19T18:46:20.585" v="1320" actId="1076"/>
          <ac:spMkLst>
            <pc:docMk/>
            <pc:sldMk cId="1245232717" sldId="266"/>
            <ac:spMk id="5" creationId="{B136CF6D-CC1F-4F08-33AD-C70D71E4B2EF}"/>
          </ac:spMkLst>
        </pc:spChg>
        <pc:spChg chg="mod">
          <ac:chgData name="Milligan, Drew" userId="ca259595-d208-4eb4-922f-90c9f3b1afc0" providerId="ADAL" clId="{46F79C36-E978-44EA-8DE9-410FF78B0880}" dt="2023-01-19T19:00:30.870" v="2204" actId="20577"/>
          <ac:spMkLst>
            <pc:docMk/>
            <pc:sldMk cId="1245232717" sldId="266"/>
            <ac:spMk id="9" creationId="{6C8F6D14-B122-DA15-0C4E-F42A9296D865}"/>
          </ac:spMkLst>
        </pc:spChg>
        <pc:spChg chg="del">
          <ac:chgData name="Milligan, Drew" userId="ca259595-d208-4eb4-922f-90c9f3b1afc0" providerId="ADAL" clId="{46F79C36-E978-44EA-8DE9-410FF78B0880}" dt="2023-01-19T18:46:17.198" v="1319" actId="478"/>
          <ac:spMkLst>
            <pc:docMk/>
            <pc:sldMk cId="1245232717" sldId="266"/>
            <ac:spMk id="19" creationId="{E46D804F-E890-DC29-2F16-1C003AE2A454}"/>
          </ac:spMkLst>
        </pc:spChg>
        <pc:spChg chg="del">
          <ac:chgData name="Milligan, Drew" userId="ca259595-d208-4eb4-922f-90c9f3b1afc0" providerId="ADAL" clId="{46F79C36-E978-44EA-8DE9-410FF78B0880}" dt="2023-01-19T18:46:15.713" v="1318" actId="478"/>
          <ac:spMkLst>
            <pc:docMk/>
            <pc:sldMk cId="1245232717" sldId="266"/>
            <ac:spMk id="26" creationId="{CEB6F49A-3DD8-782B-4EF4-06133215B182}"/>
          </ac:spMkLst>
        </pc:spChg>
        <pc:picChg chg="add mod modCrop">
          <ac:chgData name="Milligan, Drew" userId="ca259595-d208-4eb4-922f-90c9f3b1afc0" providerId="ADAL" clId="{46F79C36-E978-44EA-8DE9-410FF78B0880}" dt="2023-01-19T18:52:04.826" v="1655" actId="1076"/>
          <ac:picMkLst>
            <pc:docMk/>
            <pc:sldMk cId="1245232717" sldId="266"/>
            <ac:picMk id="3" creationId="{0B564295-9DBD-B2A3-F3BF-EAE61B0BD8D7}"/>
          </ac:picMkLst>
        </pc:picChg>
        <pc:picChg chg="del">
          <ac:chgData name="Milligan, Drew" userId="ca259595-d208-4eb4-922f-90c9f3b1afc0" providerId="ADAL" clId="{46F79C36-E978-44EA-8DE9-410FF78B0880}" dt="2023-01-19T18:46:02.532" v="1297" actId="478"/>
          <ac:picMkLst>
            <pc:docMk/>
            <pc:sldMk cId="1245232717" sldId="266"/>
            <ac:picMk id="7" creationId="{DF451298-9946-74D7-1B56-9404705FFBD9}"/>
          </ac:picMkLst>
        </pc:picChg>
        <pc:picChg chg="add mod modCrop">
          <ac:chgData name="Milligan, Drew" userId="ca259595-d208-4eb4-922f-90c9f3b1afc0" providerId="ADAL" clId="{46F79C36-E978-44EA-8DE9-410FF78B0880}" dt="2023-01-19T18:55:17.450" v="1680" actId="1076"/>
          <ac:picMkLst>
            <pc:docMk/>
            <pc:sldMk cId="1245232717" sldId="266"/>
            <ac:picMk id="10" creationId="{AF1B4A73-3755-C831-597D-9FE6AA77AF4E}"/>
          </ac:picMkLst>
        </pc:picChg>
        <pc:picChg chg="add mod modCrop">
          <ac:chgData name="Milligan, Drew" userId="ca259595-d208-4eb4-922f-90c9f3b1afc0" providerId="ADAL" clId="{46F79C36-E978-44EA-8DE9-410FF78B0880}" dt="2023-01-19T18:55:24.353" v="1682" actId="1076"/>
          <ac:picMkLst>
            <pc:docMk/>
            <pc:sldMk cId="1245232717" sldId="266"/>
            <ac:picMk id="12" creationId="{E629AAE3-804F-3C9C-B654-F60A5185A8A6}"/>
          </ac:picMkLst>
        </pc:picChg>
        <pc:picChg chg="del">
          <ac:chgData name="Milligan, Drew" userId="ca259595-d208-4eb4-922f-90c9f3b1afc0" providerId="ADAL" clId="{46F79C36-E978-44EA-8DE9-410FF78B0880}" dt="2023-01-19T18:46:02.139" v="1296" actId="478"/>
          <ac:picMkLst>
            <pc:docMk/>
            <pc:sldMk cId="1245232717" sldId="266"/>
            <ac:picMk id="13" creationId="{37F042EE-51DC-5345-1EBC-C58715E2D74B}"/>
          </ac:picMkLst>
        </pc:picChg>
        <pc:picChg chg="del">
          <ac:chgData name="Milligan, Drew" userId="ca259595-d208-4eb4-922f-90c9f3b1afc0" providerId="ADAL" clId="{46F79C36-E978-44EA-8DE9-410FF78B0880}" dt="2023-01-19T18:46:01.724" v="1295" actId="478"/>
          <ac:picMkLst>
            <pc:docMk/>
            <pc:sldMk cId="1245232717" sldId="266"/>
            <ac:picMk id="18" creationId="{E534B49E-2A67-6402-5B22-9943D8326A8C}"/>
          </ac:picMkLst>
        </pc:picChg>
        <pc:picChg chg="del">
          <ac:chgData name="Milligan, Drew" userId="ca259595-d208-4eb4-922f-90c9f3b1afc0" providerId="ADAL" clId="{46F79C36-E978-44EA-8DE9-410FF78B0880}" dt="2023-01-19T18:46:00.111" v="1292" actId="478"/>
          <ac:picMkLst>
            <pc:docMk/>
            <pc:sldMk cId="1245232717" sldId="266"/>
            <ac:picMk id="21" creationId="{BADB1137-A1AE-B074-3AA1-725CD848AF9A}"/>
          </ac:picMkLst>
        </pc:picChg>
        <pc:picChg chg="del">
          <ac:chgData name="Milligan, Drew" userId="ca259595-d208-4eb4-922f-90c9f3b1afc0" providerId="ADAL" clId="{46F79C36-E978-44EA-8DE9-410FF78B0880}" dt="2023-01-19T18:46:00.581" v="1293" actId="478"/>
          <ac:picMkLst>
            <pc:docMk/>
            <pc:sldMk cId="1245232717" sldId="266"/>
            <ac:picMk id="23" creationId="{3170E1A1-F6E1-596C-F83E-FC560582B091}"/>
          </ac:picMkLst>
        </pc:picChg>
        <pc:picChg chg="del">
          <ac:chgData name="Milligan, Drew" userId="ca259595-d208-4eb4-922f-90c9f3b1afc0" providerId="ADAL" clId="{46F79C36-E978-44EA-8DE9-410FF78B0880}" dt="2023-01-19T18:46:01.223" v="1294" actId="478"/>
          <ac:picMkLst>
            <pc:docMk/>
            <pc:sldMk cId="1245232717" sldId="266"/>
            <ac:picMk id="25" creationId="{1A237595-99BB-A946-FA37-084F043170DE}"/>
          </ac:picMkLst>
        </pc:picChg>
        <pc:picChg chg="add mod">
          <ac:chgData name="Milligan, Drew" userId="ca259595-d208-4eb4-922f-90c9f3b1afc0" providerId="ADAL" clId="{46F79C36-E978-44EA-8DE9-410FF78B0880}" dt="2023-01-19T18:51:58.345" v="1651" actId="1076"/>
          <ac:picMkLst>
            <pc:docMk/>
            <pc:sldMk cId="1245232717" sldId="266"/>
            <ac:picMk id="1026" creationId="{259A0062-98B9-C220-A802-9CC2C2F29986}"/>
          </ac:picMkLst>
        </pc:picChg>
      </pc:sldChg>
    </pc:docChg>
  </pc:docChgLst>
  <pc:docChgLst>
    <pc:chgData name="Mullarkey, Craig William" userId="S::cmullar@okstate.edu::ea31dc52-75c9-4f84-b258-735044390030" providerId="AD" clId="Web-{7F394BB6-A9D7-44D0-AC61-2B2016EEAFE8}"/>
    <pc:docChg chg="modSld">
      <pc:chgData name="Mullarkey, Craig William" userId="S::cmullar@okstate.edu::ea31dc52-75c9-4f84-b258-735044390030" providerId="AD" clId="Web-{7F394BB6-A9D7-44D0-AC61-2B2016EEAFE8}" dt="2024-02-01T01:41:53.024" v="1096" actId="1076"/>
      <pc:docMkLst>
        <pc:docMk/>
      </pc:docMkLst>
      <pc:sldChg chg="modSp">
        <pc:chgData name="Mullarkey, Craig William" userId="S::cmullar@okstate.edu::ea31dc52-75c9-4f84-b258-735044390030" providerId="AD" clId="Web-{7F394BB6-A9D7-44D0-AC61-2B2016EEAFE8}" dt="2024-02-01T01:41:53.024" v="1096" actId="1076"/>
        <pc:sldMkLst>
          <pc:docMk/>
          <pc:sldMk cId="472649599" sldId="256"/>
        </pc:sldMkLst>
        <pc:picChg chg="mod">
          <ac:chgData name="Mullarkey, Craig William" userId="S::cmullar@okstate.edu::ea31dc52-75c9-4f84-b258-735044390030" providerId="AD" clId="Web-{7F394BB6-A9D7-44D0-AC61-2B2016EEAFE8}" dt="2024-02-01T01:41:53.024" v="1096" actId="1076"/>
          <ac:picMkLst>
            <pc:docMk/>
            <pc:sldMk cId="472649599" sldId="256"/>
            <ac:picMk id="2050" creationId="{A2885110-79A9-806B-4B45-85C0D866E1FA}"/>
          </ac:picMkLst>
        </pc:picChg>
      </pc:sldChg>
      <pc:sldChg chg="modSp">
        <pc:chgData name="Mullarkey, Craig William" userId="S::cmullar@okstate.edu::ea31dc52-75c9-4f84-b258-735044390030" providerId="AD" clId="Web-{7F394BB6-A9D7-44D0-AC61-2B2016EEAFE8}" dt="2024-02-01T01:32:50.457" v="989" actId="20577"/>
        <pc:sldMkLst>
          <pc:docMk/>
          <pc:sldMk cId="552272929" sldId="277"/>
        </pc:sldMkLst>
        <pc:spChg chg="mod">
          <ac:chgData name="Mullarkey, Craig William" userId="S::cmullar@okstate.edu::ea31dc52-75c9-4f84-b258-735044390030" providerId="AD" clId="Web-{7F394BB6-A9D7-44D0-AC61-2B2016EEAFE8}" dt="2024-02-01T01:32:50.457" v="989" actId="20577"/>
          <ac:spMkLst>
            <pc:docMk/>
            <pc:sldMk cId="552272929" sldId="277"/>
            <ac:spMk id="2" creationId="{452B6D9A-BAC8-001B-9391-8C82144245EF}"/>
          </ac:spMkLst>
        </pc:spChg>
      </pc:sldChg>
      <pc:sldChg chg="modSp">
        <pc:chgData name="Mullarkey, Craig William" userId="S::cmullar@okstate.edu::ea31dc52-75c9-4f84-b258-735044390030" providerId="AD" clId="Web-{7F394BB6-A9D7-44D0-AC61-2B2016EEAFE8}" dt="2024-02-01T01:36:49.044" v="1090" actId="20577"/>
        <pc:sldMkLst>
          <pc:docMk/>
          <pc:sldMk cId="924777755" sldId="280"/>
        </pc:sldMkLst>
        <pc:spChg chg="mod">
          <ac:chgData name="Mullarkey, Craig William" userId="S::cmullar@okstate.edu::ea31dc52-75c9-4f84-b258-735044390030" providerId="AD" clId="Web-{7F394BB6-A9D7-44D0-AC61-2B2016EEAFE8}" dt="2024-02-01T01:36:49.044" v="1090" actId="20577"/>
          <ac:spMkLst>
            <pc:docMk/>
            <pc:sldMk cId="924777755" sldId="280"/>
            <ac:spMk id="3" creationId="{47F490EA-37C8-0FF2-9F80-705C1F7371AE}"/>
          </ac:spMkLst>
        </pc:spChg>
      </pc:sldChg>
      <pc:sldChg chg="modSp">
        <pc:chgData name="Mullarkey, Craig William" userId="S::cmullar@okstate.edu::ea31dc52-75c9-4f84-b258-735044390030" providerId="AD" clId="Web-{7F394BB6-A9D7-44D0-AC61-2B2016EEAFE8}" dt="2024-02-01T01:31:10.173" v="983" actId="20577"/>
        <pc:sldMkLst>
          <pc:docMk/>
          <pc:sldMk cId="188830791" sldId="288"/>
        </pc:sldMkLst>
        <pc:spChg chg="mod">
          <ac:chgData name="Mullarkey, Craig William" userId="S::cmullar@okstate.edu::ea31dc52-75c9-4f84-b258-735044390030" providerId="AD" clId="Web-{7F394BB6-A9D7-44D0-AC61-2B2016EEAFE8}" dt="2024-02-01T01:31:10.173" v="983" actId="20577"/>
          <ac:spMkLst>
            <pc:docMk/>
            <pc:sldMk cId="188830791" sldId="288"/>
            <ac:spMk id="2" creationId="{6B7A7466-E5D5-A6CF-F208-6579A349FAEF}"/>
          </ac:spMkLst>
        </pc:spChg>
      </pc:sldChg>
      <pc:sldChg chg="modSp">
        <pc:chgData name="Mullarkey, Craig William" userId="S::cmullar@okstate.edu::ea31dc52-75c9-4f84-b258-735044390030" providerId="AD" clId="Web-{7F394BB6-A9D7-44D0-AC61-2B2016EEAFE8}" dt="2024-02-01T01:37:32.264" v="1092"/>
        <pc:sldMkLst>
          <pc:docMk/>
          <pc:sldMk cId="508286596" sldId="297"/>
        </pc:sldMkLst>
        <pc:spChg chg="mod">
          <ac:chgData name="Mullarkey, Craig William" userId="S::cmullar@okstate.edu::ea31dc52-75c9-4f84-b258-735044390030" providerId="AD" clId="Web-{7F394BB6-A9D7-44D0-AC61-2B2016EEAFE8}" dt="2024-02-01T01:37:32.264" v="1092"/>
          <ac:spMkLst>
            <pc:docMk/>
            <pc:sldMk cId="508286596" sldId="297"/>
            <ac:spMk id="4" creationId="{537F3982-1BDB-F9B7-30C1-08FF430895E8}"/>
          </ac:spMkLst>
        </pc:spChg>
      </pc:sldChg>
      <pc:sldChg chg="addSp delSp modSp">
        <pc:chgData name="Mullarkey, Craig William" userId="S::cmullar@okstate.edu::ea31dc52-75c9-4f84-b258-735044390030" providerId="AD" clId="Web-{7F394BB6-A9D7-44D0-AC61-2B2016EEAFE8}" dt="2024-02-01T01:28:37.418" v="924" actId="1076"/>
        <pc:sldMkLst>
          <pc:docMk/>
          <pc:sldMk cId="2653627770" sldId="302"/>
        </pc:sldMkLst>
        <pc:picChg chg="add mod">
          <ac:chgData name="Mullarkey, Craig William" userId="S::cmullar@okstate.edu::ea31dc52-75c9-4f84-b258-735044390030" providerId="AD" clId="Web-{7F394BB6-A9D7-44D0-AC61-2B2016EEAFE8}" dt="2024-02-01T01:28:22.573" v="922" actId="1076"/>
          <ac:picMkLst>
            <pc:docMk/>
            <pc:sldMk cId="2653627770" sldId="302"/>
            <ac:picMk id="3" creationId="{46448AE0-0B36-5CE8-ECCD-E85A91E28699}"/>
          </ac:picMkLst>
        </pc:picChg>
        <pc:picChg chg="del">
          <ac:chgData name="Mullarkey, Craig William" userId="S::cmullar@okstate.edu::ea31dc52-75c9-4f84-b258-735044390030" providerId="AD" clId="Web-{7F394BB6-A9D7-44D0-AC61-2B2016EEAFE8}" dt="2024-02-01T01:26:31.101" v="915"/>
          <ac:picMkLst>
            <pc:docMk/>
            <pc:sldMk cId="2653627770" sldId="302"/>
            <ac:picMk id="5" creationId="{8B05DD30-10D7-4BAC-2F23-A9AEF12A8898}"/>
          </ac:picMkLst>
        </pc:picChg>
        <pc:picChg chg="add mod">
          <ac:chgData name="Mullarkey, Craig William" userId="S::cmullar@okstate.edu::ea31dc52-75c9-4f84-b258-735044390030" providerId="AD" clId="Web-{7F394BB6-A9D7-44D0-AC61-2B2016EEAFE8}" dt="2024-02-01T01:28:37.418" v="924" actId="1076"/>
          <ac:picMkLst>
            <pc:docMk/>
            <pc:sldMk cId="2653627770" sldId="302"/>
            <ac:picMk id="7" creationId="{0E6B1C4C-A5E0-9123-8A80-3A752B893B70}"/>
          </ac:picMkLst>
        </pc:picChg>
      </pc:sldChg>
      <pc:sldChg chg="addSp delSp modSp">
        <pc:chgData name="Mullarkey, Craig William" userId="S::cmullar@okstate.edu::ea31dc52-75c9-4f84-b258-735044390030" providerId="AD" clId="Web-{7F394BB6-A9D7-44D0-AC61-2B2016EEAFE8}" dt="2024-02-01T01:24:35.441" v="914" actId="1076"/>
        <pc:sldMkLst>
          <pc:docMk/>
          <pc:sldMk cId="2166212076" sldId="313"/>
        </pc:sldMkLst>
        <pc:spChg chg="mod">
          <ac:chgData name="Mullarkey, Craig William" userId="S::cmullar@okstate.edu::ea31dc52-75c9-4f84-b258-735044390030" providerId="AD" clId="Web-{7F394BB6-A9D7-44D0-AC61-2B2016EEAFE8}" dt="2024-02-01T01:24:21.987" v="909" actId="20577"/>
          <ac:spMkLst>
            <pc:docMk/>
            <pc:sldMk cId="2166212076" sldId="313"/>
            <ac:spMk id="9" creationId="{923C342E-C6AA-16BA-D27E-711FDBF4481E}"/>
          </ac:spMkLst>
        </pc:spChg>
        <pc:picChg chg="add mod">
          <ac:chgData name="Mullarkey, Craig William" userId="S::cmullar@okstate.edu::ea31dc52-75c9-4f84-b258-735044390030" providerId="AD" clId="Web-{7F394BB6-A9D7-44D0-AC61-2B2016EEAFE8}" dt="2024-02-01T01:24:35.441" v="914" actId="1076"/>
          <ac:picMkLst>
            <pc:docMk/>
            <pc:sldMk cId="2166212076" sldId="313"/>
            <ac:picMk id="3" creationId="{E3956C2F-6794-C571-C0E3-47E49F35490F}"/>
          </ac:picMkLst>
        </pc:picChg>
        <pc:picChg chg="del mod">
          <ac:chgData name="Mullarkey, Craig William" userId="S::cmullar@okstate.edu::ea31dc52-75c9-4f84-b258-735044390030" providerId="AD" clId="Web-{7F394BB6-A9D7-44D0-AC61-2B2016EEAFE8}" dt="2024-02-01T01:18:35.366" v="655"/>
          <ac:picMkLst>
            <pc:docMk/>
            <pc:sldMk cId="2166212076" sldId="313"/>
            <ac:picMk id="1026" creationId="{A5D65F13-ECBB-A863-BCC5-DF4037B7A503}"/>
          </ac:picMkLst>
        </pc:picChg>
      </pc:sldChg>
    </pc:docChg>
  </pc:docChgLst>
  <pc:docChgLst>
    <pc:chgData name="Mullarkey, Craig William" userId="S::cmullar@okstate.edu::ea31dc52-75c9-4f84-b258-735044390030" providerId="AD" clId="Web-{9A2CBECB-AF7B-4E10-9213-28059ADBFC36}"/>
    <pc:docChg chg="addSld modSld">
      <pc:chgData name="Mullarkey, Craig William" userId="S::cmullar@okstate.edu::ea31dc52-75c9-4f84-b258-735044390030" providerId="AD" clId="Web-{9A2CBECB-AF7B-4E10-9213-28059ADBFC36}" dt="2024-02-22T22:36:56.101" v="146" actId="20577"/>
      <pc:docMkLst>
        <pc:docMk/>
      </pc:docMkLst>
      <pc:sldChg chg="addSp delSp modSp add replId">
        <pc:chgData name="Mullarkey, Craig William" userId="S::cmullar@okstate.edu::ea31dc52-75c9-4f84-b258-735044390030" providerId="AD" clId="Web-{9A2CBECB-AF7B-4E10-9213-28059ADBFC36}" dt="2024-02-22T22:36:56.101" v="146" actId="20577"/>
        <pc:sldMkLst>
          <pc:docMk/>
          <pc:sldMk cId="2034643943" sldId="316"/>
        </pc:sldMkLst>
        <pc:spChg chg="add del mod">
          <ac:chgData name="Mullarkey, Craig William" userId="S::cmullar@okstate.edu::ea31dc52-75c9-4f84-b258-735044390030" providerId="AD" clId="Web-{9A2CBECB-AF7B-4E10-9213-28059ADBFC36}" dt="2024-02-22T22:36:48.335" v="141"/>
          <ac:spMkLst>
            <pc:docMk/>
            <pc:sldMk cId="2034643943" sldId="316"/>
            <ac:spMk id="2" creationId="{911F142C-480F-5DFD-CBD4-B83C97EDD80E}"/>
          </ac:spMkLst>
        </pc:spChg>
        <pc:spChg chg="mod">
          <ac:chgData name="Mullarkey, Craig William" userId="S::cmullar@okstate.edu::ea31dc52-75c9-4f84-b258-735044390030" providerId="AD" clId="Web-{9A2CBECB-AF7B-4E10-9213-28059ADBFC36}" dt="2024-02-22T22:34:37.752" v="107" actId="20577"/>
          <ac:spMkLst>
            <pc:docMk/>
            <pc:sldMk cId="2034643943" sldId="316"/>
            <ac:spMk id="4" creationId="{537F3982-1BDB-F9B7-30C1-08FF430895E8}"/>
          </ac:spMkLst>
        </pc:spChg>
        <pc:spChg chg="add mod">
          <ac:chgData name="Mullarkey, Craig William" userId="S::cmullar@okstate.edu::ea31dc52-75c9-4f84-b258-735044390030" providerId="AD" clId="Web-{9A2CBECB-AF7B-4E10-9213-28059ADBFC36}" dt="2024-02-22T22:36:56.101" v="146" actId="20577"/>
          <ac:spMkLst>
            <pc:docMk/>
            <pc:sldMk cId="2034643943" sldId="316"/>
            <ac:spMk id="7" creationId="{DCD6F991-B274-B9C3-2C6C-5C9B342DD213}"/>
          </ac:spMkLst>
        </pc:spChg>
        <pc:picChg chg="del">
          <ac:chgData name="Mullarkey, Craig William" userId="S::cmullar@okstate.edu::ea31dc52-75c9-4f84-b258-735044390030" providerId="AD" clId="Web-{9A2CBECB-AF7B-4E10-9213-28059ADBFC36}" dt="2024-02-22T22:34:03.954" v="56"/>
          <ac:picMkLst>
            <pc:docMk/>
            <pc:sldMk cId="2034643943" sldId="316"/>
            <ac:picMk id="5" creationId="{D027D10C-0ED3-D22F-65AD-5B8AD522FC3F}"/>
          </ac:picMkLst>
        </pc:picChg>
      </pc:sldChg>
      <pc:sldChg chg="addSp modSp add replId">
        <pc:chgData name="Mullarkey, Craig William" userId="S::cmullar@okstate.edu::ea31dc52-75c9-4f84-b258-735044390030" providerId="AD" clId="Web-{9A2CBECB-AF7B-4E10-9213-28059ADBFC36}" dt="2024-02-22T22:36:51.319" v="143"/>
        <pc:sldMkLst>
          <pc:docMk/>
          <pc:sldMk cId="301624222" sldId="317"/>
        </pc:sldMkLst>
        <pc:spChg chg="add">
          <ac:chgData name="Mullarkey, Craig William" userId="S::cmullar@okstate.edu::ea31dc52-75c9-4f84-b258-735044390030" providerId="AD" clId="Web-{9A2CBECB-AF7B-4E10-9213-28059ADBFC36}" dt="2024-02-22T22:36:51.319" v="143"/>
          <ac:spMkLst>
            <pc:docMk/>
            <pc:sldMk cId="301624222" sldId="317"/>
            <ac:spMk id="3" creationId="{992CFB2D-D2ED-A2BD-3667-9584295E0D08}"/>
          </ac:spMkLst>
        </pc:spChg>
        <pc:spChg chg="mod">
          <ac:chgData name="Mullarkey, Craig William" userId="S::cmullar@okstate.edu::ea31dc52-75c9-4f84-b258-735044390030" providerId="AD" clId="Web-{9A2CBECB-AF7B-4E10-9213-28059ADBFC36}" dt="2024-02-22T22:35:55.630" v="131" actId="20577"/>
          <ac:spMkLst>
            <pc:docMk/>
            <pc:sldMk cId="301624222" sldId="317"/>
            <ac:spMk id="4" creationId="{537F3982-1BDB-F9B7-30C1-08FF430895E8}"/>
          </ac:spMkLst>
        </pc:spChg>
      </pc:sldChg>
      <pc:sldChg chg="add replId">
        <pc:chgData name="Mullarkey, Craig William" userId="S::cmullar@okstate.edu::ea31dc52-75c9-4f84-b258-735044390030" providerId="AD" clId="Web-{9A2CBECB-AF7B-4E10-9213-28059ADBFC36}" dt="2024-02-22T22:34:30.392" v="91"/>
        <pc:sldMkLst>
          <pc:docMk/>
          <pc:sldMk cId="3440773887" sldId="318"/>
        </pc:sldMkLst>
      </pc:sldChg>
      <pc:sldChg chg="add replId">
        <pc:chgData name="Mullarkey, Craig William" userId="S::cmullar@okstate.edu::ea31dc52-75c9-4f84-b258-735044390030" providerId="AD" clId="Web-{9A2CBECB-AF7B-4E10-9213-28059ADBFC36}" dt="2024-02-22T22:35:57.114" v="132"/>
        <pc:sldMkLst>
          <pc:docMk/>
          <pc:sldMk cId="2300122479" sldId="319"/>
        </pc:sldMkLst>
      </pc:sldChg>
    </pc:docChg>
  </pc:docChgLst>
  <pc:docChgLst>
    <pc:chgData name="Hagelberg, Mason Scott" userId="S::mason.hagelberg@okstate.edu::17d6292a-0580-4c46-afea-4888614357c9" providerId="AD" clId="Web-{FD69B1FB-4C51-4C31-B025-475465EFE56D}"/>
    <pc:docChg chg="addSld delSld modSld sldOrd">
      <pc:chgData name="Hagelberg, Mason Scott" userId="S::mason.hagelberg@okstate.edu::17d6292a-0580-4c46-afea-4888614357c9" providerId="AD" clId="Web-{FD69B1FB-4C51-4C31-B025-475465EFE56D}" dt="2024-02-01T00:38:04.587" v="444"/>
      <pc:docMkLst>
        <pc:docMk/>
      </pc:docMkLst>
      <pc:sldChg chg="delSp modSp">
        <pc:chgData name="Hagelberg, Mason Scott" userId="S::mason.hagelberg@okstate.edu::17d6292a-0580-4c46-afea-4888614357c9" providerId="AD" clId="Web-{FD69B1FB-4C51-4C31-B025-475465EFE56D}" dt="2024-02-01T00:20:44.561" v="86" actId="20577"/>
        <pc:sldMkLst>
          <pc:docMk/>
          <pc:sldMk cId="4248389756" sldId="286"/>
        </pc:sldMkLst>
        <pc:spChg chg="del">
          <ac:chgData name="Hagelberg, Mason Scott" userId="S::mason.hagelberg@okstate.edu::17d6292a-0580-4c46-afea-4888614357c9" providerId="AD" clId="Web-{FD69B1FB-4C51-4C31-B025-475465EFE56D}" dt="2024-02-01T00:13:20.372" v="10"/>
          <ac:spMkLst>
            <pc:docMk/>
            <pc:sldMk cId="4248389756" sldId="286"/>
            <ac:spMk id="5" creationId="{5E95DE99-0D86-E497-22AF-A3D2201F9BF1}"/>
          </ac:spMkLst>
        </pc:spChg>
        <pc:spChg chg="mod">
          <ac:chgData name="Hagelberg, Mason Scott" userId="S::mason.hagelberg@okstate.edu::17d6292a-0580-4c46-afea-4888614357c9" providerId="AD" clId="Web-{FD69B1FB-4C51-4C31-B025-475465EFE56D}" dt="2024-02-01T00:20:44.561" v="86" actId="20577"/>
          <ac:spMkLst>
            <pc:docMk/>
            <pc:sldMk cId="4248389756" sldId="286"/>
            <ac:spMk id="9" creationId="{F38FAD67-7F52-0D8C-941A-FA5A549680BF}"/>
          </ac:spMkLst>
        </pc:spChg>
        <pc:picChg chg="mod">
          <ac:chgData name="Hagelberg, Mason Scott" userId="S::mason.hagelberg@okstate.edu::17d6292a-0580-4c46-afea-4888614357c9" providerId="AD" clId="Web-{FD69B1FB-4C51-4C31-B025-475465EFE56D}" dt="2024-02-01T00:13:50.592" v="14" actId="1076"/>
          <ac:picMkLst>
            <pc:docMk/>
            <pc:sldMk cId="4248389756" sldId="286"/>
            <ac:picMk id="2" creationId="{CFDBC15F-9AB7-3034-1634-E030E634A070}"/>
          </ac:picMkLst>
        </pc:picChg>
      </pc:sldChg>
      <pc:sldChg chg="modSp">
        <pc:chgData name="Hagelberg, Mason Scott" userId="S::mason.hagelberg@okstate.edu::17d6292a-0580-4c46-afea-4888614357c9" providerId="AD" clId="Web-{FD69B1FB-4C51-4C31-B025-475465EFE56D}" dt="2024-02-01T00:05:51.807" v="9" actId="20577"/>
        <pc:sldMkLst>
          <pc:docMk/>
          <pc:sldMk cId="766385051" sldId="292"/>
        </pc:sldMkLst>
        <pc:spChg chg="mod">
          <ac:chgData name="Hagelberg, Mason Scott" userId="S::mason.hagelberg@okstate.edu::17d6292a-0580-4c46-afea-4888614357c9" providerId="AD" clId="Web-{FD69B1FB-4C51-4C31-B025-475465EFE56D}" dt="2024-02-01T00:05:51.807" v="9" actId="20577"/>
          <ac:spMkLst>
            <pc:docMk/>
            <pc:sldMk cId="766385051" sldId="292"/>
            <ac:spMk id="3" creationId="{8B3656C1-781C-41A7-34E1-1785F2E99CA6}"/>
          </ac:spMkLst>
        </pc:spChg>
      </pc:sldChg>
      <pc:sldChg chg="modSp">
        <pc:chgData name="Hagelberg, Mason Scott" userId="S::mason.hagelberg@okstate.edu::17d6292a-0580-4c46-afea-4888614357c9" providerId="AD" clId="Web-{FD69B1FB-4C51-4C31-B025-475465EFE56D}" dt="2024-02-01T00:20:21.342" v="80" actId="20577"/>
        <pc:sldMkLst>
          <pc:docMk/>
          <pc:sldMk cId="899797954" sldId="296"/>
        </pc:sldMkLst>
        <pc:spChg chg="mod">
          <ac:chgData name="Hagelberg, Mason Scott" userId="S::mason.hagelberg@okstate.edu::17d6292a-0580-4c46-afea-4888614357c9" providerId="AD" clId="Web-{FD69B1FB-4C51-4C31-B025-475465EFE56D}" dt="2024-02-01T00:20:21.342" v="80" actId="20577"/>
          <ac:spMkLst>
            <pc:docMk/>
            <pc:sldMk cId="899797954" sldId="296"/>
            <ac:spMk id="7" creationId="{5B8893FF-470C-012E-9C1D-FE2B5758E670}"/>
          </ac:spMkLst>
        </pc:spChg>
      </pc:sldChg>
      <pc:sldChg chg="ord">
        <pc:chgData name="Hagelberg, Mason Scott" userId="S::mason.hagelberg@okstate.edu::17d6292a-0580-4c46-afea-4888614357c9" providerId="AD" clId="Web-{FD69B1FB-4C51-4C31-B025-475465EFE56D}" dt="2024-02-01T00:38:04.587" v="444"/>
        <pc:sldMkLst>
          <pc:docMk/>
          <pc:sldMk cId="3130438321" sldId="307"/>
        </pc:sldMkLst>
      </pc:sldChg>
      <pc:sldChg chg="new del">
        <pc:chgData name="Hagelberg, Mason Scott" userId="S::mason.hagelberg@okstate.edu::17d6292a-0580-4c46-afea-4888614357c9" providerId="AD" clId="Web-{FD69B1FB-4C51-4C31-B025-475465EFE56D}" dt="2024-02-01T00:21:39.938" v="89"/>
        <pc:sldMkLst>
          <pc:docMk/>
          <pc:sldMk cId="768283819" sldId="311"/>
        </pc:sldMkLst>
      </pc:sldChg>
      <pc:sldChg chg="addSp delSp modSp add replId">
        <pc:chgData name="Hagelberg, Mason Scott" userId="S::mason.hagelberg@okstate.edu::17d6292a-0580-4c46-afea-4888614357c9" providerId="AD" clId="Web-{FD69B1FB-4C51-4C31-B025-475465EFE56D}" dt="2024-02-01T00:31:56.026" v="443"/>
        <pc:sldMkLst>
          <pc:docMk/>
          <pc:sldMk cId="1748646378" sldId="311"/>
        </pc:sldMkLst>
        <pc:spChg chg="del mod">
          <ac:chgData name="Hagelberg, Mason Scott" userId="S::mason.hagelberg@okstate.edu::17d6292a-0580-4c46-afea-4888614357c9" providerId="AD" clId="Web-{FD69B1FB-4C51-4C31-B025-475465EFE56D}" dt="2024-02-01T00:23:57.100" v="98"/>
          <ac:spMkLst>
            <pc:docMk/>
            <pc:sldMk cId="1748646378" sldId="311"/>
            <ac:spMk id="3" creationId="{72FD3A91-32F8-33EF-786B-A0387FF2931D}"/>
          </ac:spMkLst>
        </pc:spChg>
        <pc:spChg chg="add mod">
          <ac:chgData name="Hagelberg, Mason Scott" userId="S::mason.hagelberg@okstate.edu::17d6292a-0580-4c46-afea-4888614357c9" providerId="AD" clId="Web-{FD69B1FB-4C51-4C31-B025-475465EFE56D}" dt="2024-02-01T00:31:46.666" v="442" actId="20577"/>
          <ac:spMkLst>
            <pc:docMk/>
            <pc:sldMk cId="1748646378" sldId="311"/>
            <ac:spMk id="9" creationId="{9E2ECFB6-E9DF-AB64-0A43-7F8BC4BCED62}"/>
          </ac:spMkLst>
        </pc:spChg>
        <pc:graphicFrameChg chg="add del mod modGraphic">
          <ac:chgData name="Hagelberg, Mason Scott" userId="S::mason.hagelberg@okstate.edu::17d6292a-0580-4c46-afea-4888614357c9" providerId="AD" clId="Web-{FD69B1FB-4C51-4C31-B025-475465EFE56D}" dt="2024-02-01T00:25:06.462" v="102"/>
          <ac:graphicFrameMkLst>
            <pc:docMk/>
            <pc:sldMk cId="1748646378" sldId="311"/>
            <ac:graphicFrameMk id="5" creationId="{B3FF239D-F957-E758-2B81-F2BC8F47A072}"/>
          </ac:graphicFrameMkLst>
        </pc:graphicFrameChg>
        <pc:graphicFrameChg chg="add mod modGraphic">
          <ac:chgData name="Hagelberg, Mason Scott" userId="S::mason.hagelberg@okstate.edu::17d6292a-0580-4c46-afea-4888614357c9" providerId="AD" clId="Web-{FD69B1FB-4C51-4C31-B025-475465EFE56D}" dt="2024-02-01T00:31:56.026" v="443"/>
          <ac:graphicFrameMkLst>
            <pc:docMk/>
            <pc:sldMk cId="1748646378" sldId="311"/>
            <ac:graphicFrameMk id="8" creationId="{94DD71A9-62A8-3F10-EBE4-C41084EFBF82}"/>
          </ac:graphicFrameMkLst>
        </pc:graphicFrameChg>
      </pc:sldChg>
    </pc:docChg>
  </pc:docChgLst>
  <pc:docChgLst>
    <pc:chgData name="Milligan, Drew" userId="S::drew.milligan@okstate.edu::ca259595-d208-4eb4-922f-90c9f3b1afc0" providerId="AD" clId="Web-{B7CA5EF7-6A5E-4E1F-8F7A-1FAB0730AABA}"/>
    <pc:docChg chg="addSld modSld">
      <pc:chgData name="Milligan, Drew" userId="S::drew.milligan@okstate.edu::ca259595-d208-4eb4-922f-90c9f3b1afc0" providerId="AD" clId="Web-{B7CA5EF7-6A5E-4E1F-8F7A-1FAB0730AABA}" dt="2023-08-22T22:48:10.820" v="394" actId="20577"/>
      <pc:docMkLst>
        <pc:docMk/>
      </pc:docMkLst>
      <pc:sldChg chg="modSp">
        <pc:chgData name="Milligan, Drew" userId="S::drew.milligan@okstate.edu::ca259595-d208-4eb4-922f-90c9f3b1afc0" providerId="AD" clId="Web-{B7CA5EF7-6A5E-4E1F-8F7A-1FAB0730AABA}" dt="2023-08-22T22:38:01.818" v="78" actId="20577"/>
        <pc:sldMkLst>
          <pc:docMk/>
          <pc:sldMk cId="472649599" sldId="256"/>
        </pc:sldMkLst>
        <pc:spChg chg="mod">
          <ac:chgData name="Milligan, Drew" userId="S::drew.milligan@okstate.edu::ca259595-d208-4eb4-922f-90c9f3b1afc0" providerId="AD" clId="Web-{B7CA5EF7-6A5E-4E1F-8F7A-1FAB0730AABA}" dt="2023-08-22T22:38:01.818" v="78" actId="20577"/>
          <ac:spMkLst>
            <pc:docMk/>
            <pc:sldMk cId="472649599" sldId="256"/>
            <ac:spMk id="6" creationId="{FF97413B-094E-D1D0-6D5F-DA975FCECCC4}"/>
          </ac:spMkLst>
        </pc:spChg>
      </pc:sldChg>
      <pc:sldChg chg="modSp">
        <pc:chgData name="Milligan, Drew" userId="S::drew.milligan@okstate.edu::ca259595-d208-4eb4-922f-90c9f3b1afc0" providerId="AD" clId="Web-{B7CA5EF7-6A5E-4E1F-8F7A-1FAB0730AABA}" dt="2023-08-22T22:43:07.131" v="276" actId="20577"/>
        <pc:sldMkLst>
          <pc:docMk/>
          <pc:sldMk cId="1671489973" sldId="277"/>
        </pc:sldMkLst>
        <pc:spChg chg="mod">
          <ac:chgData name="Milligan, Drew" userId="S::drew.milligan@okstate.edu::ca259595-d208-4eb4-922f-90c9f3b1afc0" providerId="AD" clId="Web-{B7CA5EF7-6A5E-4E1F-8F7A-1FAB0730AABA}" dt="2023-08-22T22:38:42.101" v="91" actId="20577"/>
          <ac:spMkLst>
            <pc:docMk/>
            <pc:sldMk cId="1671489973" sldId="277"/>
            <ac:spMk id="4" creationId="{F20ABD6A-51D5-F6B3-4286-807A86DEB146}"/>
          </ac:spMkLst>
        </pc:spChg>
        <pc:spChg chg="mod">
          <ac:chgData name="Milligan, Drew" userId="S::drew.milligan@okstate.edu::ca259595-d208-4eb4-922f-90c9f3b1afc0" providerId="AD" clId="Web-{B7CA5EF7-6A5E-4E1F-8F7A-1FAB0730AABA}" dt="2023-08-22T22:43:07.131" v="276" actId="20577"/>
          <ac:spMkLst>
            <pc:docMk/>
            <pc:sldMk cId="1671489973" sldId="277"/>
            <ac:spMk id="9" creationId="{6C8F6D14-B122-DA15-0C4E-F42A9296D865}"/>
          </ac:spMkLst>
        </pc:spChg>
      </pc:sldChg>
      <pc:sldChg chg="modSp">
        <pc:chgData name="Milligan, Drew" userId="S::drew.milligan@okstate.edu::ca259595-d208-4eb4-922f-90c9f3b1afc0" providerId="AD" clId="Web-{B7CA5EF7-6A5E-4E1F-8F7A-1FAB0730AABA}" dt="2023-08-22T22:35:08.339" v="12" actId="20577"/>
        <pc:sldMkLst>
          <pc:docMk/>
          <pc:sldMk cId="4142214443" sldId="279"/>
        </pc:sldMkLst>
        <pc:spChg chg="mod">
          <ac:chgData name="Milligan, Drew" userId="S::drew.milligan@okstate.edu::ca259595-d208-4eb4-922f-90c9f3b1afc0" providerId="AD" clId="Web-{B7CA5EF7-6A5E-4E1F-8F7A-1FAB0730AABA}" dt="2023-08-22T22:35:08.339" v="12" actId="20577"/>
          <ac:spMkLst>
            <pc:docMk/>
            <pc:sldMk cId="4142214443" sldId="279"/>
            <ac:spMk id="9" creationId="{6C8F6D14-B122-DA15-0C4E-F42A9296D865}"/>
          </ac:spMkLst>
        </pc:spChg>
      </pc:sldChg>
      <pc:sldChg chg="modSp">
        <pc:chgData name="Milligan, Drew" userId="S::drew.milligan@okstate.edu::ca259595-d208-4eb4-922f-90c9f3b1afc0" providerId="AD" clId="Web-{B7CA5EF7-6A5E-4E1F-8F7A-1FAB0730AABA}" dt="2023-08-22T22:43:57.259" v="291" actId="1076"/>
        <pc:sldMkLst>
          <pc:docMk/>
          <pc:sldMk cId="3655443592" sldId="280"/>
        </pc:sldMkLst>
        <pc:spChg chg="mod">
          <ac:chgData name="Milligan, Drew" userId="S::drew.milligan@okstate.edu::ca259595-d208-4eb4-922f-90c9f3b1afc0" providerId="AD" clId="Web-{B7CA5EF7-6A5E-4E1F-8F7A-1FAB0730AABA}" dt="2023-08-22T22:43:57.259" v="291" actId="1076"/>
          <ac:spMkLst>
            <pc:docMk/>
            <pc:sldMk cId="3655443592" sldId="280"/>
            <ac:spMk id="9" creationId="{6C8F6D14-B122-DA15-0C4E-F42A9296D865}"/>
          </ac:spMkLst>
        </pc:spChg>
      </pc:sldChg>
      <pc:sldChg chg="modSp add replId">
        <pc:chgData name="Milligan, Drew" userId="S::drew.milligan@okstate.edu::ca259595-d208-4eb4-922f-90c9f3b1afc0" providerId="AD" clId="Web-{B7CA5EF7-6A5E-4E1F-8F7A-1FAB0730AABA}" dt="2023-08-22T22:48:10.820" v="394" actId="20577"/>
        <pc:sldMkLst>
          <pc:docMk/>
          <pc:sldMk cId="2928121637" sldId="281"/>
        </pc:sldMkLst>
        <pc:spChg chg="mod">
          <ac:chgData name="Milligan, Drew" userId="S::drew.milligan@okstate.edu::ca259595-d208-4eb4-922f-90c9f3b1afc0" providerId="AD" clId="Web-{B7CA5EF7-6A5E-4E1F-8F7A-1FAB0730AABA}" dt="2023-08-22T22:44:20.448" v="300" actId="20577"/>
          <ac:spMkLst>
            <pc:docMk/>
            <pc:sldMk cId="2928121637" sldId="281"/>
            <ac:spMk id="4" creationId="{F20ABD6A-51D5-F6B3-4286-807A86DEB146}"/>
          </ac:spMkLst>
        </pc:spChg>
        <pc:spChg chg="mod">
          <ac:chgData name="Milligan, Drew" userId="S::drew.milligan@okstate.edu::ca259595-d208-4eb4-922f-90c9f3b1afc0" providerId="AD" clId="Web-{B7CA5EF7-6A5E-4E1F-8F7A-1FAB0730AABA}" dt="2023-08-22T22:48:10.820" v="394" actId="20577"/>
          <ac:spMkLst>
            <pc:docMk/>
            <pc:sldMk cId="2928121637" sldId="281"/>
            <ac:spMk id="9" creationId="{6C8F6D14-B122-DA15-0C4E-F42A9296D865}"/>
          </ac:spMkLst>
        </pc:spChg>
      </pc:sldChg>
    </pc:docChg>
  </pc:docChgLst>
  <pc:docChgLst>
    <pc:chgData name="Swanson, Spencer" userId="e4dd144f-a698-46a7-b021-2927eec500e5" providerId="ADAL" clId="{A8B41CEE-90E8-4037-A4FA-3239B7505BCD}"/>
    <pc:docChg chg="undo custSel addSld delSld modSld">
      <pc:chgData name="Swanson, Spencer" userId="e4dd144f-a698-46a7-b021-2927eec500e5" providerId="ADAL" clId="{A8B41CEE-90E8-4037-A4FA-3239B7505BCD}" dt="2024-02-29T02:46:31.910" v="161" actId="20577"/>
      <pc:docMkLst>
        <pc:docMk/>
      </pc:docMkLst>
      <pc:sldChg chg="modSp mod">
        <pc:chgData name="Swanson, Spencer" userId="e4dd144f-a698-46a7-b021-2927eec500e5" providerId="ADAL" clId="{A8B41CEE-90E8-4037-A4FA-3239B7505BCD}" dt="2024-02-29T02:46:31.910" v="161" actId="20577"/>
        <pc:sldMkLst>
          <pc:docMk/>
          <pc:sldMk cId="188830791" sldId="288"/>
        </pc:sldMkLst>
        <pc:spChg chg="mod">
          <ac:chgData name="Swanson, Spencer" userId="e4dd144f-a698-46a7-b021-2927eec500e5" providerId="ADAL" clId="{A8B41CEE-90E8-4037-A4FA-3239B7505BCD}" dt="2024-02-29T02:46:31.910" v="161" actId="20577"/>
          <ac:spMkLst>
            <pc:docMk/>
            <pc:sldMk cId="188830791" sldId="288"/>
            <ac:spMk id="2" creationId="{6B7A7466-E5D5-A6CF-F208-6579A349FAEF}"/>
          </ac:spMkLst>
        </pc:spChg>
      </pc:sldChg>
      <pc:sldChg chg="modAnim">
        <pc:chgData name="Swanson, Spencer" userId="e4dd144f-a698-46a7-b021-2927eec500e5" providerId="ADAL" clId="{A8B41CEE-90E8-4037-A4FA-3239B7505BCD}" dt="2024-02-29T02:25:46.159" v="98"/>
        <pc:sldMkLst>
          <pc:docMk/>
          <pc:sldMk cId="3440773887" sldId="318"/>
        </pc:sldMkLst>
      </pc:sldChg>
      <pc:sldChg chg="addSp delSp modSp new mod setBg">
        <pc:chgData name="Swanson, Spencer" userId="e4dd144f-a698-46a7-b021-2927eec500e5" providerId="ADAL" clId="{A8B41CEE-90E8-4037-A4FA-3239B7505BCD}" dt="2024-02-29T00:18:47.427" v="27" actId="478"/>
        <pc:sldMkLst>
          <pc:docMk/>
          <pc:sldMk cId="3328801175" sldId="336"/>
        </pc:sldMkLst>
        <pc:spChg chg="add del mod">
          <ac:chgData name="Swanson, Spencer" userId="e4dd144f-a698-46a7-b021-2927eec500e5" providerId="ADAL" clId="{A8B41CEE-90E8-4037-A4FA-3239B7505BCD}" dt="2024-02-29T00:18:47.427" v="27" actId="478"/>
          <ac:spMkLst>
            <pc:docMk/>
            <pc:sldMk cId="3328801175" sldId="336"/>
            <ac:spMk id="2" creationId="{3E21E563-F2F0-DCC3-A6AC-E8A495A591C2}"/>
          </ac:spMkLst>
        </pc:spChg>
        <pc:spChg chg="del">
          <ac:chgData name="Swanson, Spencer" userId="e4dd144f-a698-46a7-b021-2927eec500e5" providerId="ADAL" clId="{A8B41CEE-90E8-4037-A4FA-3239B7505BCD}" dt="2024-02-29T00:12:38.569" v="1" actId="931"/>
          <ac:spMkLst>
            <pc:docMk/>
            <pc:sldMk cId="3328801175" sldId="336"/>
            <ac:spMk id="3" creationId="{45D0672F-381D-14D9-AC60-49E191E631BF}"/>
          </ac:spMkLst>
        </pc:spChg>
        <pc:grpChg chg="add del">
          <ac:chgData name="Swanson, Spencer" userId="e4dd144f-a698-46a7-b021-2927eec500e5" providerId="ADAL" clId="{A8B41CEE-90E8-4037-A4FA-3239B7505BCD}" dt="2024-02-29T00:13:14.389" v="8" actId="26606"/>
          <ac:grpSpMkLst>
            <pc:docMk/>
            <pc:sldMk cId="3328801175" sldId="336"/>
            <ac:grpSpMk id="10" creationId="{6ADA8EC3-01C5-453C-91A6-D01B9E15BF0B}"/>
          </ac:grpSpMkLst>
        </pc:grpChg>
        <pc:picChg chg="add mod">
          <ac:chgData name="Swanson, Spencer" userId="e4dd144f-a698-46a7-b021-2927eec500e5" providerId="ADAL" clId="{A8B41CEE-90E8-4037-A4FA-3239B7505BCD}" dt="2024-02-29T00:17:54.084" v="26" actId="1076"/>
          <ac:picMkLst>
            <pc:docMk/>
            <pc:sldMk cId="3328801175" sldId="336"/>
            <ac:picMk id="5" creationId="{21DB2DA9-3F37-60A5-2948-B803EB1CC618}"/>
          </ac:picMkLst>
        </pc:picChg>
      </pc:sldChg>
      <pc:sldChg chg="addSp delSp modSp add mod">
        <pc:chgData name="Swanson, Spencer" userId="e4dd144f-a698-46a7-b021-2927eec500e5" providerId="ADAL" clId="{A8B41CEE-90E8-4037-A4FA-3239B7505BCD}" dt="2024-02-29T00:23:18.405" v="38" actId="732"/>
        <pc:sldMkLst>
          <pc:docMk/>
          <pc:sldMk cId="3225925221" sldId="337"/>
        </pc:sldMkLst>
        <pc:spChg chg="add del mod">
          <ac:chgData name="Swanson, Spencer" userId="e4dd144f-a698-46a7-b021-2927eec500e5" providerId="ADAL" clId="{A8B41CEE-90E8-4037-A4FA-3239B7505BCD}" dt="2024-02-29T00:21:09.793" v="31" actId="478"/>
          <ac:spMkLst>
            <pc:docMk/>
            <pc:sldMk cId="3225925221" sldId="337"/>
            <ac:spMk id="3" creationId="{73D78037-19A7-2F9F-B91B-CCD446C904CB}"/>
          </ac:spMkLst>
        </pc:spChg>
        <pc:picChg chg="del">
          <ac:chgData name="Swanson, Spencer" userId="e4dd144f-a698-46a7-b021-2927eec500e5" providerId="ADAL" clId="{A8B41CEE-90E8-4037-A4FA-3239B7505BCD}" dt="2024-02-29T00:21:05.660" v="29" actId="478"/>
          <ac:picMkLst>
            <pc:docMk/>
            <pc:sldMk cId="3225925221" sldId="337"/>
            <ac:picMk id="5" creationId="{0833A2A6-0B32-713E-C393-4190DFF01AFB}"/>
          </ac:picMkLst>
        </pc:picChg>
        <pc:picChg chg="add mod modCrop">
          <ac:chgData name="Swanson, Spencer" userId="e4dd144f-a698-46a7-b021-2927eec500e5" providerId="ADAL" clId="{A8B41CEE-90E8-4037-A4FA-3239B7505BCD}" dt="2024-02-29T00:23:18.405" v="38" actId="732"/>
          <ac:picMkLst>
            <pc:docMk/>
            <pc:sldMk cId="3225925221" sldId="337"/>
            <ac:picMk id="6" creationId="{97DD09AA-5ACF-29D6-1F5D-4B44672D1C92}"/>
          </ac:picMkLst>
        </pc:picChg>
      </pc:sldChg>
      <pc:sldChg chg="addSp delSp modSp add mod">
        <pc:chgData name="Swanson, Spencer" userId="e4dd144f-a698-46a7-b021-2927eec500e5" providerId="ADAL" clId="{A8B41CEE-90E8-4037-A4FA-3239B7505BCD}" dt="2024-02-29T00:24:31.426" v="44" actId="1076"/>
        <pc:sldMkLst>
          <pc:docMk/>
          <pc:sldMk cId="4228574399" sldId="338"/>
        </pc:sldMkLst>
        <pc:picChg chg="add mod">
          <ac:chgData name="Swanson, Spencer" userId="e4dd144f-a698-46a7-b021-2927eec500e5" providerId="ADAL" clId="{A8B41CEE-90E8-4037-A4FA-3239B7505BCD}" dt="2024-02-29T00:24:31.426" v="44" actId="1076"/>
          <ac:picMkLst>
            <pc:docMk/>
            <pc:sldMk cId="4228574399" sldId="338"/>
            <ac:picMk id="3" creationId="{B68070F2-4DAC-856B-EC92-0BD1654F5FF1}"/>
          </ac:picMkLst>
        </pc:picChg>
        <pc:picChg chg="del">
          <ac:chgData name="Swanson, Spencer" userId="e4dd144f-a698-46a7-b021-2927eec500e5" providerId="ADAL" clId="{A8B41CEE-90E8-4037-A4FA-3239B7505BCD}" dt="2024-02-29T00:23:31.170" v="40" actId="478"/>
          <ac:picMkLst>
            <pc:docMk/>
            <pc:sldMk cId="4228574399" sldId="338"/>
            <ac:picMk id="6" creationId="{D2223615-7573-3EC7-62A3-473C67D7D4BC}"/>
          </ac:picMkLst>
        </pc:picChg>
      </pc:sldChg>
      <pc:sldChg chg="addSp delSp modSp add mod">
        <pc:chgData name="Swanson, Spencer" userId="e4dd144f-a698-46a7-b021-2927eec500e5" providerId="ADAL" clId="{A8B41CEE-90E8-4037-A4FA-3239B7505BCD}" dt="2024-02-29T00:26:54.773" v="58" actId="1076"/>
        <pc:sldMkLst>
          <pc:docMk/>
          <pc:sldMk cId="495361267" sldId="339"/>
        </pc:sldMkLst>
        <pc:picChg chg="del">
          <ac:chgData name="Swanson, Spencer" userId="e4dd144f-a698-46a7-b021-2927eec500e5" providerId="ADAL" clId="{A8B41CEE-90E8-4037-A4FA-3239B7505BCD}" dt="2024-02-29T00:24:53.001" v="46" actId="478"/>
          <ac:picMkLst>
            <pc:docMk/>
            <pc:sldMk cId="495361267" sldId="339"/>
            <ac:picMk id="3" creationId="{24D18694-88D5-2FEB-9CFB-18E1BB46B694}"/>
          </ac:picMkLst>
        </pc:picChg>
        <pc:picChg chg="add mod">
          <ac:chgData name="Swanson, Spencer" userId="e4dd144f-a698-46a7-b021-2927eec500e5" providerId="ADAL" clId="{A8B41CEE-90E8-4037-A4FA-3239B7505BCD}" dt="2024-02-29T00:26:54.773" v="58" actId="1076"/>
          <ac:picMkLst>
            <pc:docMk/>
            <pc:sldMk cId="495361267" sldId="339"/>
            <ac:picMk id="4" creationId="{B374D799-515D-011F-D5E2-AD3CCB48F323}"/>
          </ac:picMkLst>
        </pc:picChg>
      </pc:sldChg>
      <pc:sldChg chg="addSp modSp add mod">
        <pc:chgData name="Swanson, Spencer" userId="e4dd144f-a698-46a7-b021-2927eec500e5" providerId="ADAL" clId="{A8B41CEE-90E8-4037-A4FA-3239B7505BCD}" dt="2024-02-29T00:27:12.760" v="64" actId="1076"/>
        <pc:sldMkLst>
          <pc:docMk/>
          <pc:sldMk cId="3687378583" sldId="340"/>
        </pc:sldMkLst>
        <pc:picChg chg="add mod">
          <ac:chgData name="Swanson, Spencer" userId="e4dd144f-a698-46a7-b021-2927eec500e5" providerId="ADAL" clId="{A8B41CEE-90E8-4037-A4FA-3239B7505BCD}" dt="2024-02-29T00:27:12.760" v="64" actId="1076"/>
          <ac:picMkLst>
            <pc:docMk/>
            <pc:sldMk cId="3687378583" sldId="340"/>
            <ac:picMk id="3" creationId="{CAAF2526-F15D-A735-C090-60F4D335C15B}"/>
          </ac:picMkLst>
        </pc:picChg>
      </pc:sldChg>
      <pc:sldChg chg="addSp modSp add mod">
        <pc:chgData name="Swanson, Spencer" userId="e4dd144f-a698-46a7-b021-2927eec500e5" providerId="ADAL" clId="{A8B41CEE-90E8-4037-A4FA-3239B7505BCD}" dt="2024-02-29T00:27:34.637" v="70" actId="1076"/>
        <pc:sldMkLst>
          <pc:docMk/>
          <pc:sldMk cId="368370336" sldId="341"/>
        </pc:sldMkLst>
        <pc:picChg chg="add mod">
          <ac:chgData name="Swanson, Spencer" userId="e4dd144f-a698-46a7-b021-2927eec500e5" providerId="ADAL" clId="{A8B41CEE-90E8-4037-A4FA-3239B7505BCD}" dt="2024-02-29T00:27:34.637" v="70" actId="1076"/>
          <ac:picMkLst>
            <pc:docMk/>
            <pc:sldMk cId="368370336" sldId="341"/>
            <ac:picMk id="3" creationId="{86442B20-DC36-652C-81AE-B8B4713B2671}"/>
          </ac:picMkLst>
        </pc:picChg>
      </pc:sldChg>
      <pc:sldChg chg="addSp modSp add mod">
        <pc:chgData name="Swanson, Spencer" userId="e4dd144f-a698-46a7-b021-2927eec500e5" providerId="ADAL" clId="{A8B41CEE-90E8-4037-A4FA-3239B7505BCD}" dt="2024-02-29T00:28:02.927" v="76" actId="14100"/>
        <pc:sldMkLst>
          <pc:docMk/>
          <pc:sldMk cId="168823623" sldId="342"/>
        </pc:sldMkLst>
        <pc:picChg chg="add mod">
          <ac:chgData name="Swanson, Spencer" userId="e4dd144f-a698-46a7-b021-2927eec500e5" providerId="ADAL" clId="{A8B41CEE-90E8-4037-A4FA-3239B7505BCD}" dt="2024-02-29T00:28:02.927" v="76" actId="14100"/>
          <ac:picMkLst>
            <pc:docMk/>
            <pc:sldMk cId="168823623" sldId="342"/>
            <ac:picMk id="3" creationId="{1B028028-0267-0A68-0A54-B800D51920DD}"/>
          </ac:picMkLst>
        </pc:picChg>
      </pc:sldChg>
      <pc:sldChg chg="addSp modSp add mod">
        <pc:chgData name="Swanson, Spencer" userId="e4dd144f-a698-46a7-b021-2927eec500e5" providerId="ADAL" clId="{A8B41CEE-90E8-4037-A4FA-3239B7505BCD}" dt="2024-02-29T00:28:23.503" v="82" actId="1076"/>
        <pc:sldMkLst>
          <pc:docMk/>
          <pc:sldMk cId="3193782499" sldId="343"/>
        </pc:sldMkLst>
        <pc:picChg chg="add mod">
          <ac:chgData name="Swanson, Spencer" userId="e4dd144f-a698-46a7-b021-2927eec500e5" providerId="ADAL" clId="{A8B41CEE-90E8-4037-A4FA-3239B7505BCD}" dt="2024-02-29T00:28:23.503" v="82" actId="1076"/>
          <ac:picMkLst>
            <pc:docMk/>
            <pc:sldMk cId="3193782499" sldId="343"/>
            <ac:picMk id="3" creationId="{D1F0DD25-03A1-5ACF-754B-9AA64BBAAAE3}"/>
          </ac:picMkLst>
        </pc:picChg>
      </pc:sldChg>
      <pc:sldChg chg="addSp modSp add mod">
        <pc:chgData name="Swanson, Spencer" userId="e4dd144f-a698-46a7-b021-2927eec500e5" providerId="ADAL" clId="{A8B41CEE-90E8-4037-A4FA-3239B7505BCD}" dt="2024-02-29T00:28:44.805" v="88" actId="1076"/>
        <pc:sldMkLst>
          <pc:docMk/>
          <pc:sldMk cId="291843852" sldId="344"/>
        </pc:sldMkLst>
        <pc:picChg chg="add mod">
          <ac:chgData name="Swanson, Spencer" userId="e4dd144f-a698-46a7-b021-2927eec500e5" providerId="ADAL" clId="{A8B41CEE-90E8-4037-A4FA-3239B7505BCD}" dt="2024-02-29T00:28:44.805" v="88" actId="1076"/>
          <ac:picMkLst>
            <pc:docMk/>
            <pc:sldMk cId="291843852" sldId="344"/>
            <ac:picMk id="3" creationId="{B43E2CAA-07AE-D8E2-2F8B-2F35FDD30C59}"/>
          </ac:picMkLst>
        </pc:picChg>
      </pc:sldChg>
      <pc:sldChg chg="add del">
        <pc:chgData name="Swanson, Spencer" userId="e4dd144f-a698-46a7-b021-2927eec500e5" providerId="ADAL" clId="{A8B41CEE-90E8-4037-A4FA-3239B7505BCD}" dt="2024-02-29T00:28:58.686" v="89" actId="2696"/>
        <pc:sldMkLst>
          <pc:docMk/>
          <pc:sldMk cId="3038227609" sldId="345"/>
        </pc:sldMkLst>
      </pc:sldChg>
      <pc:sldChg chg="addSp modSp mod">
        <pc:chgData name="Swanson, Spencer" userId="e4dd144f-a698-46a7-b021-2927eec500e5" providerId="ADAL" clId="{A8B41CEE-90E8-4037-A4FA-3239B7505BCD}" dt="2024-02-29T01:55:30.316" v="95" actId="1076"/>
        <pc:sldMkLst>
          <pc:docMk/>
          <pc:sldMk cId="2111495040" sldId="351"/>
        </pc:sldMkLst>
        <pc:picChg chg="add mod">
          <ac:chgData name="Swanson, Spencer" userId="e4dd144f-a698-46a7-b021-2927eec500e5" providerId="ADAL" clId="{A8B41CEE-90E8-4037-A4FA-3239B7505BCD}" dt="2024-02-29T01:55:30.316" v="95" actId="1076"/>
          <ac:picMkLst>
            <pc:docMk/>
            <pc:sldMk cId="2111495040" sldId="351"/>
            <ac:picMk id="5" creationId="{97685F8D-527D-E868-5976-F1E71D7A696E}"/>
          </ac:picMkLst>
        </pc:picChg>
      </pc:sldChg>
    </pc:docChg>
  </pc:docChgLst>
  <pc:docChgLst>
    <pc:chgData name="Mullarkey, Craig William" userId="ea31dc52-75c9-4f84-b258-735044390030" providerId="ADAL" clId="{F674C374-E54D-4B9E-AEC0-F6849D7EDC12}"/>
    <pc:docChg chg="undo custSel addSld delSld modSld">
      <pc:chgData name="Mullarkey, Craig William" userId="ea31dc52-75c9-4f84-b258-735044390030" providerId="ADAL" clId="{F674C374-E54D-4B9E-AEC0-F6849D7EDC12}" dt="2024-04-22T22:55:50.003" v="5479" actId="20577"/>
      <pc:docMkLst>
        <pc:docMk/>
      </pc:docMkLst>
      <pc:sldChg chg="del">
        <pc:chgData name="Mullarkey, Craig William" userId="ea31dc52-75c9-4f84-b258-735044390030" providerId="ADAL" clId="{F674C374-E54D-4B9E-AEC0-F6849D7EDC12}" dt="2024-04-18T20:28:22.103" v="30" actId="2696"/>
        <pc:sldMkLst>
          <pc:docMk/>
          <pc:sldMk cId="2909307015" sldId="285"/>
        </pc:sldMkLst>
      </pc:sldChg>
      <pc:sldChg chg="modSp mod">
        <pc:chgData name="Mullarkey, Craig William" userId="ea31dc52-75c9-4f84-b258-735044390030" providerId="ADAL" clId="{F674C374-E54D-4B9E-AEC0-F6849D7EDC12}" dt="2024-04-22T22:22:46.416" v="1794" actId="20577"/>
        <pc:sldMkLst>
          <pc:docMk/>
          <pc:sldMk cId="2034643943" sldId="316"/>
        </pc:sldMkLst>
        <pc:spChg chg="mod">
          <ac:chgData name="Mullarkey, Craig William" userId="ea31dc52-75c9-4f84-b258-735044390030" providerId="ADAL" clId="{F674C374-E54D-4B9E-AEC0-F6849D7EDC12}" dt="2024-04-22T22:22:46.416" v="1794" actId="20577"/>
          <ac:spMkLst>
            <pc:docMk/>
            <pc:sldMk cId="2034643943" sldId="316"/>
            <ac:spMk id="2" creationId="{DBB4199B-25C8-8ADE-024C-7F365A71B757}"/>
          </ac:spMkLst>
        </pc:spChg>
      </pc:sldChg>
      <pc:sldChg chg="del">
        <pc:chgData name="Mullarkey, Craig William" userId="ea31dc52-75c9-4f84-b258-735044390030" providerId="ADAL" clId="{F674C374-E54D-4B9E-AEC0-F6849D7EDC12}" dt="2024-04-22T22:23:17.913" v="1797" actId="2696"/>
        <pc:sldMkLst>
          <pc:docMk/>
          <pc:sldMk cId="3440773887" sldId="318"/>
        </pc:sldMkLst>
      </pc:sldChg>
      <pc:sldChg chg="del">
        <pc:chgData name="Mullarkey, Craig William" userId="ea31dc52-75c9-4f84-b258-735044390030" providerId="ADAL" clId="{F674C374-E54D-4B9E-AEC0-F6849D7EDC12}" dt="2024-04-22T22:23:14.802" v="1796" actId="2696"/>
        <pc:sldMkLst>
          <pc:docMk/>
          <pc:sldMk cId="2300122479" sldId="319"/>
        </pc:sldMkLst>
      </pc:sldChg>
      <pc:sldChg chg="del">
        <pc:chgData name="Mullarkey, Craig William" userId="ea31dc52-75c9-4f84-b258-735044390030" providerId="ADAL" clId="{F674C374-E54D-4B9E-AEC0-F6849D7EDC12}" dt="2024-04-22T22:21:02.799" v="1692" actId="2696"/>
        <pc:sldMkLst>
          <pc:docMk/>
          <pc:sldMk cId="288971447" sldId="321"/>
        </pc:sldMkLst>
      </pc:sldChg>
      <pc:sldChg chg="del">
        <pc:chgData name="Mullarkey, Craig William" userId="ea31dc52-75c9-4f84-b258-735044390030" providerId="ADAL" clId="{F674C374-E54D-4B9E-AEC0-F6849D7EDC12}" dt="2024-04-22T22:22:55.615" v="1795" actId="2696"/>
        <pc:sldMkLst>
          <pc:docMk/>
          <pc:sldMk cId="4097489941" sldId="322"/>
        </pc:sldMkLst>
      </pc:sldChg>
      <pc:sldChg chg="modSp mod">
        <pc:chgData name="Mullarkey, Craig William" userId="ea31dc52-75c9-4f84-b258-735044390030" providerId="ADAL" clId="{F674C374-E54D-4B9E-AEC0-F6849D7EDC12}" dt="2024-04-22T22:28:19.576" v="1997" actId="20577"/>
        <pc:sldMkLst>
          <pc:docMk/>
          <pc:sldMk cId="3689420953" sldId="324"/>
        </pc:sldMkLst>
        <pc:spChg chg="mod">
          <ac:chgData name="Mullarkey, Craig William" userId="ea31dc52-75c9-4f84-b258-735044390030" providerId="ADAL" clId="{F674C374-E54D-4B9E-AEC0-F6849D7EDC12}" dt="2024-04-22T22:11:49.465" v="807" actId="20577"/>
          <ac:spMkLst>
            <pc:docMk/>
            <pc:sldMk cId="3689420953" sldId="324"/>
            <ac:spMk id="4" creationId="{662C1A9C-1E69-659C-FA12-AC1940206855}"/>
          </ac:spMkLst>
        </pc:spChg>
        <pc:spChg chg="mod">
          <ac:chgData name="Mullarkey, Craig William" userId="ea31dc52-75c9-4f84-b258-735044390030" providerId="ADAL" clId="{F674C374-E54D-4B9E-AEC0-F6849D7EDC12}" dt="2024-04-22T22:28:19.576" v="1997" actId="20577"/>
          <ac:spMkLst>
            <pc:docMk/>
            <pc:sldMk cId="3689420953" sldId="324"/>
            <ac:spMk id="9" creationId="{F9CD5155-CFCB-B94D-4808-BD72F838F94B}"/>
          </ac:spMkLst>
        </pc:spChg>
      </pc:sldChg>
      <pc:sldChg chg="del">
        <pc:chgData name="Mullarkey, Craig William" userId="ea31dc52-75c9-4f84-b258-735044390030" providerId="ADAL" clId="{F674C374-E54D-4B9E-AEC0-F6849D7EDC12}" dt="2024-04-22T22:23:45.570" v="1798" actId="2696"/>
        <pc:sldMkLst>
          <pc:docMk/>
          <pc:sldMk cId="2707425970" sldId="326"/>
        </pc:sldMkLst>
      </pc:sldChg>
      <pc:sldChg chg="del">
        <pc:chgData name="Mullarkey, Craig William" userId="ea31dc52-75c9-4f84-b258-735044390030" providerId="ADAL" clId="{F674C374-E54D-4B9E-AEC0-F6849D7EDC12}" dt="2024-04-18T20:25:31.688" v="26" actId="2696"/>
        <pc:sldMkLst>
          <pc:docMk/>
          <pc:sldMk cId="3601783179" sldId="327"/>
        </pc:sldMkLst>
      </pc:sldChg>
      <pc:sldChg chg="modSp mod">
        <pc:chgData name="Mullarkey, Craig William" userId="ea31dc52-75c9-4f84-b258-735044390030" providerId="ADAL" clId="{F674C374-E54D-4B9E-AEC0-F6849D7EDC12}" dt="2024-04-22T22:26:28.456" v="1886" actId="20577"/>
        <pc:sldMkLst>
          <pc:docMk/>
          <pc:sldMk cId="2550462312" sldId="329"/>
        </pc:sldMkLst>
        <pc:spChg chg="mod">
          <ac:chgData name="Mullarkey, Craig William" userId="ea31dc52-75c9-4f84-b258-735044390030" providerId="ADAL" clId="{F674C374-E54D-4B9E-AEC0-F6849D7EDC12}" dt="2024-04-22T22:26:28.456" v="1886" actId="20577"/>
          <ac:spMkLst>
            <pc:docMk/>
            <pc:sldMk cId="2550462312" sldId="329"/>
            <ac:spMk id="9" creationId="{9AFC4515-9AE6-0DE3-BF10-E821A8FF13D3}"/>
          </ac:spMkLst>
        </pc:spChg>
      </pc:sldChg>
      <pc:sldChg chg="del">
        <pc:chgData name="Mullarkey, Craig William" userId="ea31dc52-75c9-4f84-b258-735044390030" providerId="ADAL" clId="{F674C374-E54D-4B9E-AEC0-F6849D7EDC12}" dt="2024-04-22T22:23:51.226" v="1799" actId="2696"/>
        <pc:sldMkLst>
          <pc:docMk/>
          <pc:sldMk cId="1577719394" sldId="334"/>
        </pc:sldMkLst>
      </pc:sldChg>
      <pc:sldChg chg="del">
        <pc:chgData name="Mullarkey, Craig William" userId="ea31dc52-75c9-4f84-b258-735044390030" providerId="ADAL" clId="{F674C374-E54D-4B9E-AEC0-F6849D7EDC12}" dt="2024-04-22T22:24:01.516" v="1800" actId="2696"/>
        <pc:sldMkLst>
          <pc:docMk/>
          <pc:sldMk cId="1750574480" sldId="335"/>
        </pc:sldMkLst>
      </pc:sldChg>
      <pc:sldChg chg="del">
        <pc:chgData name="Mullarkey, Craig William" userId="ea31dc52-75c9-4f84-b258-735044390030" providerId="ADAL" clId="{F674C374-E54D-4B9E-AEC0-F6849D7EDC12}" dt="2024-04-18T20:19:50.243" v="0" actId="2696"/>
        <pc:sldMkLst>
          <pc:docMk/>
          <pc:sldMk cId="3328801175" sldId="336"/>
        </pc:sldMkLst>
      </pc:sldChg>
      <pc:sldChg chg="del">
        <pc:chgData name="Mullarkey, Craig William" userId="ea31dc52-75c9-4f84-b258-735044390030" providerId="ADAL" clId="{F674C374-E54D-4B9E-AEC0-F6849D7EDC12}" dt="2024-04-18T20:19:52.547" v="1" actId="2696"/>
        <pc:sldMkLst>
          <pc:docMk/>
          <pc:sldMk cId="3225925221" sldId="337"/>
        </pc:sldMkLst>
      </pc:sldChg>
      <pc:sldChg chg="del">
        <pc:chgData name="Mullarkey, Craig William" userId="ea31dc52-75c9-4f84-b258-735044390030" providerId="ADAL" clId="{F674C374-E54D-4B9E-AEC0-F6849D7EDC12}" dt="2024-04-18T20:20:13.108" v="2" actId="2696"/>
        <pc:sldMkLst>
          <pc:docMk/>
          <pc:sldMk cId="4228574399" sldId="338"/>
        </pc:sldMkLst>
      </pc:sldChg>
      <pc:sldChg chg="del">
        <pc:chgData name="Mullarkey, Craig William" userId="ea31dc52-75c9-4f84-b258-735044390030" providerId="ADAL" clId="{F674C374-E54D-4B9E-AEC0-F6849D7EDC12}" dt="2024-04-18T20:20:13.108" v="2" actId="2696"/>
        <pc:sldMkLst>
          <pc:docMk/>
          <pc:sldMk cId="495361267" sldId="339"/>
        </pc:sldMkLst>
      </pc:sldChg>
      <pc:sldChg chg="del">
        <pc:chgData name="Mullarkey, Craig William" userId="ea31dc52-75c9-4f84-b258-735044390030" providerId="ADAL" clId="{F674C374-E54D-4B9E-AEC0-F6849D7EDC12}" dt="2024-04-18T20:20:13.108" v="2" actId="2696"/>
        <pc:sldMkLst>
          <pc:docMk/>
          <pc:sldMk cId="3687378583" sldId="340"/>
        </pc:sldMkLst>
      </pc:sldChg>
      <pc:sldChg chg="del">
        <pc:chgData name="Mullarkey, Craig William" userId="ea31dc52-75c9-4f84-b258-735044390030" providerId="ADAL" clId="{F674C374-E54D-4B9E-AEC0-F6849D7EDC12}" dt="2024-04-18T20:20:13.108" v="2" actId="2696"/>
        <pc:sldMkLst>
          <pc:docMk/>
          <pc:sldMk cId="368370336" sldId="341"/>
        </pc:sldMkLst>
      </pc:sldChg>
      <pc:sldChg chg="del">
        <pc:chgData name="Mullarkey, Craig William" userId="ea31dc52-75c9-4f84-b258-735044390030" providerId="ADAL" clId="{F674C374-E54D-4B9E-AEC0-F6849D7EDC12}" dt="2024-04-18T20:20:13.108" v="2" actId="2696"/>
        <pc:sldMkLst>
          <pc:docMk/>
          <pc:sldMk cId="168823623" sldId="342"/>
        </pc:sldMkLst>
      </pc:sldChg>
      <pc:sldChg chg="del">
        <pc:chgData name="Mullarkey, Craig William" userId="ea31dc52-75c9-4f84-b258-735044390030" providerId="ADAL" clId="{F674C374-E54D-4B9E-AEC0-F6849D7EDC12}" dt="2024-04-18T20:20:13.108" v="2" actId="2696"/>
        <pc:sldMkLst>
          <pc:docMk/>
          <pc:sldMk cId="3193782499" sldId="343"/>
        </pc:sldMkLst>
      </pc:sldChg>
      <pc:sldChg chg="del">
        <pc:chgData name="Mullarkey, Craig William" userId="ea31dc52-75c9-4f84-b258-735044390030" providerId="ADAL" clId="{F674C374-E54D-4B9E-AEC0-F6849D7EDC12}" dt="2024-04-18T20:20:13.108" v="2" actId="2696"/>
        <pc:sldMkLst>
          <pc:docMk/>
          <pc:sldMk cId="291843852" sldId="344"/>
        </pc:sldMkLst>
      </pc:sldChg>
      <pc:sldChg chg="del">
        <pc:chgData name="Mullarkey, Craig William" userId="ea31dc52-75c9-4f84-b258-735044390030" providerId="ADAL" clId="{F674C374-E54D-4B9E-AEC0-F6849D7EDC12}" dt="2024-04-18T20:20:29.754" v="3" actId="2696"/>
        <pc:sldMkLst>
          <pc:docMk/>
          <pc:sldMk cId="2988626448" sldId="347"/>
        </pc:sldMkLst>
      </pc:sldChg>
      <pc:sldChg chg="del">
        <pc:chgData name="Mullarkey, Craig William" userId="ea31dc52-75c9-4f84-b258-735044390030" providerId="ADAL" clId="{F674C374-E54D-4B9E-AEC0-F6849D7EDC12}" dt="2024-04-18T20:20:29.754" v="3" actId="2696"/>
        <pc:sldMkLst>
          <pc:docMk/>
          <pc:sldMk cId="1318894820" sldId="348"/>
        </pc:sldMkLst>
      </pc:sldChg>
      <pc:sldChg chg="del">
        <pc:chgData name="Mullarkey, Craig William" userId="ea31dc52-75c9-4f84-b258-735044390030" providerId="ADAL" clId="{F674C374-E54D-4B9E-AEC0-F6849D7EDC12}" dt="2024-04-18T20:20:29.754" v="3" actId="2696"/>
        <pc:sldMkLst>
          <pc:docMk/>
          <pc:sldMk cId="3614082668" sldId="349"/>
        </pc:sldMkLst>
      </pc:sldChg>
      <pc:sldChg chg="del">
        <pc:chgData name="Mullarkey, Craig William" userId="ea31dc52-75c9-4f84-b258-735044390030" providerId="ADAL" clId="{F674C374-E54D-4B9E-AEC0-F6849D7EDC12}" dt="2024-04-18T20:20:29.754" v="3" actId="2696"/>
        <pc:sldMkLst>
          <pc:docMk/>
          <pc:sldMk cId="2075081465" sldId="350"/>
        </pc:sldMkLst>
      </pc:sldChg>
      <pc:sldChg chg="del">
        <pc:chgData name="Mullarkey, Craig William" userId="ea31dc52-75c9-4f84-b258-735044390030" providerId="ADAL" clId="{F674C374-E54D-4B9E-AEC0-F6849D7EDC12}" dt="2024-04-18T20:27:58.806" v="28" actId="2696"/>
        <pc:sldMkLst>
          <pc:docMk/>
          <pc:sldMk cId="2111495040" sldId="351"/>
        </pc:sldMkLst>
      </pc:sldChg>
      <pc:sldChg chg="del">
        <pc:chgData name="Mullarkey, Craig William" userId="ea31dc52-75c9-4f84-b258-735044390030" providerId="ADAL" clId="{F674C374-E54D-4B9E-AEC0-F6849D7EDC12}" dt="2024-04-18T20:25:34.466" v="27" actId="2696"/>
        <pc:sldMkLst>
          <pc:docMk/>
          <pc:sldMk cId="2278002550" sldId="354"/>
        </pc:sldMkLst>
      </pc:sldChg>
      <pc:sldChg chg="del">
        <pc:chgData name="Mullarkey, Craig William" userId="ea31dc52-75c9-4f84-b258-735044390030" providerId="ADAL" clId="{F674C374-E54D-4B9E-AEC0-F6849D7EDC12}" dt="2024-04-18T20:20:32.897" v="4" actId="2696"/>
        <pc:sldMkLst>
          <pc:docMk/>
          <pc:sldMk cId="4262476557" sldId="355"/>
        </pc:sldMkLst>
      </pc:sldChg>
      <pc:sldChg chg="del">
        <pc:chgData name="Mullarkey, Craig William" userId="ea31dc52-75c9-4f84-b258-735044390030" providerId="ADAL" clId="{F674C374-E54D-4B9E-AEC0-F6849D7EDC12}" dt="2024-04-22T22:25:37.053" v="1801" actId="2696"/>
        <pc:sldMkLst>
          <pc:docMk/>
          <pc:sldMk cId="3989448864" sldId="357"/>
        </pc:sldMkLst>
      </pc:sldChg>
      <pc:sldChg chg="del">
        <pc:chgData name="Mullarkey, Craig William" userId="ea31dc52-75c9-4f84-b258-735044390030" providerId="ADAL" clId="{F674C374-E54D-4B9E-AEC0-F6849D7EDC12}" dt="2024-04-18T20:28:19.569" v="29" actId="2696"/>
        <pc:sldMkLst>
          <pc:docMk/>
          <pc:sldMk cId="3779037508" sldId="359"/>
        </pc:sldMkLst>
      </pc:sldChg>
      <pc:sldChg chg="modSp new mod">
        <pc:chgData name="Mullarkey, Craig William" userId="ea31dc52-75c9-4f84-b258-735044390030" providerId="ADAL" clId="{F674C374-E54D-4B9E-AEC0-F6849D7EDC12}" dt="2024-04-22T22:54:27.285" v="5256" actId="27636"/>
        <pc:sldMkLst>
          <pc:docMk/>
          <pc:sldMk cId="3127538624" sldId="360"/>
        </pc:sldMkLst>
        <pc:spChg chg="mod">
          <ac:chgData name="Mullarkey, Craig William" userId="ea31dc52-75c9-4f84-b258-735044390030" providerId="ADAL" clId="{F674C374-E54D-4B9E-AEC0-F6849D7EDC12}" dt="2024-04-18T20:30:15.040" v="33" actId="27636"/>
          <ac:spMkLst>
            <pc:docMk/>
            <pc:sldMk cId="3127538624" sldId="360"/>
            <ac:spMk id="2" creationId="{E1B11036-CCB2-D37D-A9AE-76C36415FB0F}"/>
          </ac:spMkLst>
        </pc:spChg>
        <pc:spChg chg="mod">
          <ac:chgData name="Mullarkey, Craig William" userId="ea31dc52-75c9-4f84-b258-735044390030" providerId="ADAL" clId="{F674C374-E54D-4B9E-AEC0-F6849D7EDC12}" dt="2024-04-22T22:54:27.285" v="5256" actId="27636"/>
          <ac:spMkLst>
            <pc:docMk/>
            <pc:sldMk cId="3127538624" sldId="360"/>
            <ac:spMk id="3" creationId="{A11B4072-589A-E952-BEA7-CB70B8EF77E2}"/>
          </ac:spMkLst>
        </pc:spChg>
      </pc:sldChg>
      <pc:sldChg chg="modSp new mod">
        <pc:chgData name="Mullarkey, Craig William" userId="ea31dc52-75c9-4f84-b258-735044390030" providerId="ADAL" clId="{F674C374-E54D-4B9E-AEC0-F6849D7EDC12}" dt="2024-04-22T22:54:21.990" v="5254" actId="108"/>
        <pc:sldMkLst>
          <pc:docMk/>
          <pc:sldMk cId="2605135876" sldId="361"/>
        </pc:sldMkLst>
        <pc:spChg chg="mod">
          <ac:chgData name="Mullarkey, Craig William" userId="ea31dc52-75c9-4f84-b258-735044390030" providerId="ADAL" clId="{F674C374-E54D-4B9E-AEC0-F6849D7EDC12}" dt="2024-04-18T20:37:59.927" v="790" actId="108"/>
          <ac:spMkLst>
            <pc:docMk/>
            <pc:sldMk cId="2605135876" sldId="361"/>
            <ac:spMk id="2" creationId="{F03E1F6A-E9DB-8241-6CAC-C27291CEDD76}"/>
          </ac:spMkLst>
        </pc:spChg>
        <pc:spChg chg="mod">
          <ac:chgData name="Mullarkey, Craig William" userId="ea31dc52-75c9-4f84-b258-735044390030" providerId="ADAL" clId="{F674C374-E54D-4B9E-AEC0-F6849D7EDC12}" dt="2024-04-22T22:54:21.990" v="5254" actId="108"/>
          <ac:spMkLst>
            <pc:docMk/>
            <pc:sldMk cId="2605135876" sldId="361"/>
            <ac:spMk id="3" creationId="{92A2CFF4-13E1-8B5D-B77E-9C05AD0D7E1A}"/>
          </ac:spMkLst>
        </pc:spChg>
      </pc:sldChg>
      <pc:sldChg chg="modSp new mod">
        <pc:chgData name="Mullarkey, Craig William" userId="ea31dc52-75c9-4f84-b258-735044390030" providerId="ADAL" clId="{F674C374-E54D-4B9E-AEC0-F6849D7EDC12}" dt="2024-04-22T22:54:17.245" v="5253" actId="108"/>
        <pc:sldMkLst>
          <pc:docMk/>
          <pc:sldMk cId="1217107406" sldId="362"/>
        </pc:sldMkLst>
        <pc:spChg chg="mod">
          <ac:chgData name="Mullarkey, Craig William" userId="ea31dc52-75c9-4f84-b258-735044390030" providerId="ADAL" clId="{F674C374-E54D-4B9E-AEC0-F6849D7EDC12}" dt="2024-04-18T20:40:30.527" v="792" actId="27636"/>
          <ac:spMkLst>
            <pc:docMk/>
            <pc:sldMk cId="1217107406" sldId="362"/>
            <ac:spMk id="2" creationId="{F13495B8-D1CA-AE14-DCDF-8DC01A9192AB}"/>
          </ac:spMkLst>
        </pc:spChg>
        <pc:spChg chg="mod">
          <ac:chgData name="Mullarkey, Craig William" userId="ea31dc52-75c9-4f84-b258-735044390030" providerId="ADAL" clId="{F674C374-E54D-4B9E-AEC0-F6849D7EDC12}" dt="2024-04-22T22:54:17.245" v="5253" actId="108"/>
          <ac:spMkLst>
            <pc:docMk/>
            <pc:sldMk cId="1217107406" sldId="362"/>
            <ac:spMk id="3" creationId="{C40560C3-0B94-88A8-FE96-9655590E1663}"/>
          </ac:spMkLst>
        </pc:spChg>
      </pc:sldChg>
      <pc:sldChg chg="modSp new mod">
        <pc:chgData name="Mullarkey, Craig William" userId="ea31dc52-75c9-4f84-b258-735044390030" providerId="ADAL" clId="{F674C374-E54D-4B9E-AEC0-F6849D7EDC12}" dt="2024-04-22T22:54:09.693" v="5252" actId="108"/>
        <pc:sldMkLst>
          <pc:docMk/>
          <pc:sldMk cId="4079328199" sldId="363"/>
        </pc:sldMkLst>
        <pc:spChg chg="mod">
          <ac:chgData name="Mullarkey, Craig William" userId="ea31dc52-75c9-4f84-b258-735044390030" providerId="ADAL" clId="{F674C374-E54D-4B9E-AEC0-F6849D7EDC12}" dt="2024-04-18T20:41:19.036" v="799" actId="20577"/>
          <ac:spMkLst>
            <pc:docMk/>
            <pc:sldMk cId="4079328199" sldId="363"/>
            <ac:spMk id="2" creationId="{A55CE670-A49D-37DA-3F5F-B08565777B88}"/>
          </ac:spMkLst>
        </pc:spChg>
        <pc:spChg chg="mod">
          <ac:chgData name="Mullarkey, Craig William" userId="ea31dc52-75c9-4f84-b258-735044390030" providerId="ADAL" clId="{F674C374-E54D-4B9E-AEC0-F6849D7EDC12}" dt="2024-04-22T22:54:09.693" v="5252" actId="108"/>
          <ac:spMkLst>
            <pc:docMk/>
            <pc:sldMk cId="4079328199" sldId="363"/>
            <ac:spMk id="3" creationId="{1CDB0FA2-6318-C378-205A-2671FE8EDE1C}"/>
          </ac:spMkLst>
        </pc:spChg>
      </pc:sldChg>
      <pc:sldChg chg="modSp new mod">
        <pc:chgData name="Mullarkey, Craig William" userId="ea31dc52-75c9-4f84-b258-735044390030" providerId="ADAL" clId="{F674C374-E54D-4B9E-AEC0-F6849D7EDC12}" dt="2024-04-22T22:54:36.315" v="5257" actId="108"/>
        <pc:sldMkLst>
          <pc:docMk/>
          <pc:sldMk cId="1654595947" sldId="364"/>
        </pc:sldMkLst>
        <pc:spChg chg="mod">
          <ac:chgData name="Mullarkey, Craig William" userId="ea31dc52-75c9-4f84-b258-735044390030" providerId="ADAL" clId="{F674C374-E54D-4B9E-AEC0-F6849D7EDC12}" dt="2024-04-22T22:54:36.315" v="5257" actId="108"/>
          <ac:spMkLst>
            <pc:docMk/>
            <pc:sldMk cId="1654595947" sldId="364"/>
            <ac:spMk id="2" creationId="{D5BAA046-6DB5-648D-050C-CF7256DE19CA}"/>
          </ac:spMkLst>
        </pc:spChg>
        <pc:spChg chg="mod">
          <ac:chgData name="Mullarkey, Craig William" userId="ea31dc52-75c9-4f84-b258-735044390030" providerId="ADAL" clId="{F674C374-E54D-4B9E-AEC0-F6849D7EDC12}" dt="2024-04-22T22:54:05.218" v="5251" actId="108"/>
          <ac:spMkLst>
            <pc:docMk/>
            <pc:sldMk cId="1654595947" sldId="364"/>
            <ac:spMk id="3" creationId="{61D26533-B1E1-7650-0364-A5ABA64EC225}"/>
          </ac:spMkLst>
        </pc:spChg>
      </pc:sldChg>
      <pc:sldChg chg="modSp new mod">
        <pc:chgData name="Mullarkey, Craig William" userId="ea31dc52-75c9-4f84-b258-735044390030" providerId="ADAL" clId="{F674C374-E54D-4B9E-AEC0-F6849D7EDC12}" dt="2024-04-22T22:54:41.159" v="5259" actId="27636"/>
        <pc:sldMkLst>
          <pc:docMk/>
          <pc:sldMk cId="3080193752" sldId="365"/>
        </pc:sldMkLst>
        <pc:spChg chg="mod">
          <ac:chgData name="Mullarkey, Craig William" userId="ea31dc52-75c9-4f84-b258-735044390030" providerId="ADAL" clId="{F674C374-E54D-4B9E-AEC0-F6849D7EDC12}" dt="2024-04-22T22:54:41.159" v="5259" actId="27636"/>
          <ac:spMkLst>
            <pc:docMk/>
            <pc:sldMk cId="3080193752" sldId="365"/>
            <ac:spMk id="2" creationId="{CAB80928-376F-9FFC-5724-0056881DCF19}"/>
          </ac:spMkLst>
        </pc:spChg>
        <pc:spChg chg="mod">
          <ac:chgData name="Mullarkey, Craig William" userId="ea31dc52-75c9-4f84-b258-735044390030" providerId="ADAL" clId="{F674C374-E54D-4B9E-AEC0-F6849D7EDC12}" dt="2024-04-22T22:53:58.802" v="5250" actId="108"/>
          <ac:spMkLst>
            <pc:docMk/>
            <pc:sldMk cId="3080193752" sldId="365"/>
            <ac:spMk id="3" creationId="{9A83E200-55C7-8861-09DF-C8029E4389B5}"/>
          </ac:spMkLst>
        </pc:spChg>
      </pc:sldChg>
      <pc:sldChg chg="modSp new mod">
        <pc:chgData name="Mullarkey, Craig William" userId="ea31dc52-75c9-4f84-b258-735044390030" providerId="ADAL" clId="{F674C374-E54D-4B9E-AEC0-F6849D7EDC12}" dt="2024-04-22T22:55:50.003" v="5479" actId="20577"/>
        <pc:sldMkLst>
          <pc:docMk/>
          <pc:sldMk cId="1477923730" sldId="366"/>
        </pc:sldMkLst>
        <pc:spChg chg="mod">
          <ac:chgData name="Mullarkey, Craig William" userId="ea31dc52-75c9-4f84-b258-735044390030" providerId="ADAL" clId="{F674C374-E54D-4B9E-AEC0-F6849D7EDC12}" dt="2024-04-22T22:54:45.801" v="5261" actId="27636"/>
          <ac:spMkLst>
            <pc:docMk/>
            <pc:sldMk cId="1477923730" sldId="366"/>
            <ac:spMk id="2" creationId="{27F1EF6A-FD55-3C22-17E4-362EBB69B92C}"/>
          </ac:spMkLst>
        </pc:spChg>
        <pc:spChg chg="mod">
          <ac:chgData name="Mullarkey, Craig William" userId="ea31dc52-75c9-4f84-b258-735044390030" providerId="ADAL" clId="{F674C374-E54D-4B9E-AEC0-F6849D7EDC12}" dt="2024-04-22T22:55:50.003" v="5479" actId="20577"/>
          <ac:spMkLst>
            <pc:docMk/>
            <pc:sldMk cId="1477923730" sldId="366"/>
            <ac:spMk id="3" creationId="{051ED767-4D02-B355-7E09-1A6B38BF4536}"/>
          </ac:spMkLst>
        </pc:spChg>
      </pc:sldChg>
      <pc:sldChg chg="addSp modSp mod">
        <pc:chgData name="Mullarkey, Craig William" userId="ea31dc52-75c9-4f84-b258-735044390030" providerId="ADAL" clId="{F674C374-E54D-4B9E-AEC0-F6849D7EDC12}" dt="2024-04-22T22:27:23.408" v="1990" actId="20577"/>
        <pc:sldMkLst>
          <pc:docMk/>
          <pc:sldMk cId="197387728" sldId="367"/>
        </pc:sldMkLst>
        <pc:spChg chg="add mod">
          <ac:chgData name="Mullarkey, Craig William" userId="ea31dc52-75c9-4f84-b258-735044390030" providerId="ADAL" clId="{F674C374-E54D-4B9E-AEC0-F6849D7EDC12}" dt="2024-04-22T22:27:23.408" v="1990" actId="20577"/>
          <ac:spMkLst>
            <pc:docMk/>
            <pc:sldMk cId="197387728" sldId="367"/>
            <ac:spMk id="5" creationId="{9FDCFAA8-CDC8-7EA2-FEA7-D3DF37D40FCD}"/>
          </ac:spMkLst>
        </pc:spChg>
      </pc:sldChg>
    </pc:docChg>
  </pc:docChgLst>
  <pc:docChgLst>
    <pc:chgData name="Milligan, Drew" userId="S::drew.milligan@okstate.edu::ca259595-d208-4eb4-922f-90c9f3b1afc0" providerId="AD" clId="Web-{69317091-FAE3-4379-B62A-0E2DAD58214A}"/>
    <pc:docChg chg="delSld modSld">
      <pc:chgData name="Milligan, Drew" userId="S::drew.milligan@okstate.edu::ca259595-d208-4eb4-922f-90c9f3b1afc0" providerId="AD" clId="Web-{69317091-FAE3-4379-B62A-0E2DAD58214A}" dt="2023-07-20T23:00:25.840" v="206" actId="20577"/>
      <pc:docMkLst>
        <pc:docMk/>
      </pc:docMkLst>
      <pc:sldChg chg="modSp">
        <pc:chgData name="Milligan, Drew" userId="S::drew.milligan@okstate.edu::ca259595-d208-4eb4-922f-90c9f3b1afc0" providerId="AD" clId="Web-{69317091-FAE3-4379-B62A-0E2DAD58214A}" dt="2023-07-20T22:54:00.768" v="0" actId="20577"/>
        <pc:sldMkLst>
          <pc:docMk/>
          <pc:sldMk cId="472649599" sldId="256"/>
        </pc:sldMkLst>
        <pc:spChg chg="mod">
          <ac:chgData name="Milligan, Drew" userId="S::drew.milligan@okstate.edu::ca259595-d208-4eb4-922f-90c9f3b1afc0" providerId="AD" clId="Web-{69317091-FAE3-4379-B62A-0E2DAD58214A}" dt="2023-07-20T22:54:00.768" v="0" actId="20577"/>
          <ac:spMkLst>
            <pc:docMk/>
            <pc:sldMk cId="472649599" sldId="256"/>
            <ac:spMk id="6" creationId="{FF97413B-094E-D1D0-6D5F-DA975FCECCC4}"/>
          </ac:spMkLst>
        </pc:spChg>
      </pc:sldChg>
      <pc:sldChg chg="modSp">
        <pc:chgData name="Milligan, Drew" userId="S::drew.milligan@okstate.edu::ca259595-d208-4eb4-922f-90c9f3b1afc0" providerId="AD" clId="Web-{69317091-FAE3-4379-B62A-0E2DAD58214A}" dt="2023-07-20T23:00:25.840" v="206" actId="20577"/>
        <pc:sldMkLst>
          <pc:docMk/>
          <pc:sldMk cId="3760505322" sldId="265"/>
        </pc:sldMkLst>
        <pc:spChg chg="mod">
          <ac:chgData name="Milligan, Drew" userId="S::drew.milligan@okstate.edu::ca259595-d208-4eb4-922f-90c9f3b1afc0" providerId="AD" clId="Web-{69317091-FAE3-4379-B62A-0E2DAD58214A}" dt="2023-07-20T23:00:25.840" v="206" actId="20577"/>
          <ac:spMkLst>
            <pc:docMk/>
            <pc:sldMk cId="3760505322" sldId="265"/>
            <ac:spMk id="9" creationId="{6C8F6D14-B122-DA15-0C4E-F42A9296D865}"/>
          </ac:spMkLst>
        </pc:spChg>
      </pc:sldChg>
      <pc:sldChg chg="del">
        <pc:chgData name="Milligan, Drew" userId="S::drew.milligan@okstate.edu::ca259595-d208-4eb4-922f-90c9f3b1afc0" providerId="AD" clId="Web-{69317091-FAE3-4379-B62A-0E2DAD58214A}" dt="2023-07-20T22:58:16.259" v="142"/>
        <pc:sldMkLst>
          <pc:docMk/>
          <pc:sldMk cId="1218655691" sldId="267"/>
        </pc:sldMkLst>
      </pc:sldChg>
      <pc:sldChg chg="modSp">
        <pc:chgData name="Milligan, Drew" userId="S::drew.milligan@okstate.edu::ca259595-d208-4eb4-922f-90c9f3b1afc0" providerId="AD" clId="Web-{69317091-FAE3-4379-B62A-0E2DAD58214A}" dt="2023-07-20T22:54:29.300" v="6" actId="20577"/>
        <pc:sldMkLst>
          <pc:docMk/>
          <pc:sldMk cId="2628228781" sldId="268"/>
        </pc:sldMkLst>
        <pc:spChg chg="mod">
          <ac:chgData name="Milligan, Drew" userId="S::drew.milligan@okstate.edu::ca259595-d208-4eb4-922f-90c9f3b1afc0" providerId="AD" clId="Web-{69317091-FAE3-4379-B62A-0E2DAD58214A}" dt="2023-07-20T22:54:29.300" v="6" actId="20577"/>
          <ac:spMkLst>
            <pc:docMk/>
            <pc:sldMk cId="2628228781" sldId="268"/>
            <ac:spMk id="9" creationId="{6C8F6D14-B122-DA15-0C4E-F42A9296D865}"/>
          </ac:spMkLst>
        </pc:spChg>
      </pc:sldChg>
      <pc:sldChg chg="modSp">
        <pc:chgData name="Milligan, Drew" userId="S::drew.milligan@okstate.edu::ca259595-d208-4eb4-922f-90c9f3b1afc0" providerId="AD" clId="Web-{69317091-FAE3-4379-B62A-0E2DAD58214A}" dt="2023-07-20T22:57:34.742" v="140" actId="20577"/>
        <pc:sldMkLst>
          <pc:docMk/>
          <pc:sldMk cId="3226653862" sldId="272"/>
        </pc:sldMkLst>
        <pc:spChg chg="mod">
          <ac:chgData name="Milligan, Drew" userId="S::drew.milligan@okstate.edu::ca259595-d208-4eb4-922f-90c9f3b1afc0" providerId="AD" clId="Web-{69317091-FAE3-4379-B62A-0E2DAD58214A}" dt="2023-07-20T22:57:34.742" v="140" actId="20577"/>
          <ac:spMkLst>
            <pc:docMk/>
            <pc:sldMk cId="3226653862" sldId="272"/>
            <ac:spMk id="9" creationId="{6C8F6D14-B122-DA15-0C4E-F42A9296D865}"/>
          </ac:spMkLst>
        </pc:spChg>
      </pc:sldChg>
      <pc:sldChg chg="modSp">
        <pc:chgData name="Milligan, Drew" userId="S::drew.milligan@okstate.edu::ca259595-d208-4eb4-922f-90c9f3b1afc0" providerId="AD" clId="Web-{69317091-FAE3-4379-B62A-0E2DAD58214A}" dt="2023-07-20T22:55:16.207" v="30" actId="20577"/>
        <pc:sldMkLst>
          <pc:docMk/>
          <pc:sldMk cId="2820342877" sldId="273"/>
        </pc:sldMkLst>
        <pc:spChg chg="mod">
          <ac:chgData name="Milligan, Drew" userId="S::drew.milligan@okstate.edu::ca259595-d208-4eb4-922f-90c9f3b1afc0" providerId="AD" clId="Web-{69317091-FAE3-4379-B62A-0E2DAD58214A}" dt="2023-07-20T22:55:16.207" v="30" actId="20577"/>
          <ac:spMkLst>
            <pc:docMk/>
            <pc:sldMk cId="2820342877" sldId="273"/>
            <ac:spMk id="9" creationId="{6C8F6D14-B122-DA15-0C4E-F42A9296D865}"/>
          </ac:spMkLst>
        </pc:spChg>
      </pc:sldChg>
      <pc:sldChg chg="del">
        <pc:chgData name="Milligan, Drew" userId="S::drew.milligan@okstate.edu::ca259595-d208-4eb4-922f-90c9f3b1afc0" providerId="AD" clId="Web-{69317091-FAE3-4379-B62A-0E2DAD58214A}" dt="2023-07-20T22:55:23.895" v="31"/>
        <pc:sldMkLst>
          <pc:docMk/>
          <pc:sldMk cId="1439729830" sldId="274"/>
        </pc:sldMkLst>
      </pc:sldChg>
      <pc:sldChg chg="modSp">
        <pc:chgData name="Milligan, Drew" userId="S::drew.milligan@okstate.edu::ca259595-d208-4eb4-922f-90c9f3b1afc0" providerId="AD" clId="Web-{69317091-FAE3-4379-B62A-0E2DAD58214A}" dt="2023-07-20T22:56:24.615" v="82" actId="20577"/>
        <pc:sldMkLst>
          <pc:docMk/>
          <pc:sldMk cId="2453402578" sldId="275"/>
        </pc:sldMkLst>
        <pc:spChg chg="mod">
          <ac:chgData name="Milligan, Drew" userId="S::drew.milligan@okstate.edu::ca259595-d208-4eb4-922f-90c9f3b1afc0" providerId="AD" clId="Web-{69317091-FAE3-4379-B62A-0E2DAD58214A}" dt="2023-07-20T22:56:24.615" v="82" actId="20577"/>
          <ac:spMkLst>
            <pc:docMk/>
            <pc:sldMk cId="2453402578" sldId="275"/>
            <ac:spMk id="9" creationId="{6C8F6D14-B122-DA15-0C4E-F42A9296D865}"/>
          </ac:spMkLst>
        </pc:spChg>
      </pc:sldChg>
      <pc:sldChg chg="del">
        <pc:chgData name="Milligan, Drew" userId="S::drew.milligan@okstate.edu::ca259595-d208-4eb4-922f-90c9f3b1afc0" providerId="AD" clId="Web-{69317091-FAE3-4379-B62A-0E2DAD58214A}" dt="2023-07-20T22:58:11.352" v="141"/>
        <pc:sldMkLst>
          <pc:docMk/>
          <pc:sldMk cId="1179971526" sldId="276"/>
        </pc:sldMkLst>
      </pc:sldChg>
      <pc:sldChg chg="modSp">
        <pc:chgData name="Milligan, Drew" userId="S::drew.milligan@okstate.edu::ca259595-d208-4eb4-922f-90c9f3b1afc0" providerId="AD" clId="Web-{69317091-FAE3-4379-B62A-0E2DAD58214A}" dt="2023-07-20T22:59:55.917" v="193" actId="20577"/>
        <pc:sldMkLst>
          <pc:docMk/>
          <pc:sldMk cId="1671489973" sldId="277"/>
        </pc:sldMkLst>
        <pc:spChg chg="mod">
          <ac:chgData name="Milligan, Drew" userId="S::drew.milligan@okstate.edu::ca259595-d208-4eb4-922f-90c9f3b1afc0" providerId="AD" clId="Web-{69317091-FAE3-4379-B62A-0E2DAD58214A}" dt="2023-07-20T22:59:55.917" v="193" actId="20577"/>
          <ac:spMkLst>
            <pc:docMk/>
            <pc:sldMk cId="1671489973" sldId="277"/>
            <ac:spMk id="9" creationId="{6C8F6D14-B122-DA15-0C4E-F42A9296D865}"/>
          </ac:spMkLst>
        </pc:spChg>
      </pc:sldChg>
    </pc:docChg>
  </pc:docChgLst>
  <pc:docChgLst>
    <pc:chgData name="Hagelberg, Mason Scott" userId="S::mason.hagelberg@okstate.edu::17d6292a-0580-4c46-afea-4888614357c9" providerId="AD" clId="Web-{94292939-0B3F-4F4D-BB93-EA33585B44C3}"/>
    <pc:docChg chg="modSld">
      <pc:chgData name="Hagelberg, Mason Scott" userId="S::mason.hagelberg@okstate.edu::17d6292a-0580-4c46-afea-4888614357c9" providerId="AD" clId="Web-{94292939-0B3F-4F4D-BB93-EA33585B44C3}" dt="2024-02-01T01:24:18.083" v="63"/>
      <pc:docMkLst>
        <pc:docMk/>
      </pc:docMkLst>
      <pc:sldChg chg="modSp">
        <pc:chgData name="Hagelberg, Mason Scott" userId="S::mason.hagelberg@okstate.edu::17d6292a-0580-4c46-afea-4888614357c9" providerId="AD" clId="Web-{94292939-0B3F-4F4D-BB93-EA33585B44C3}" dt="2024-02-01T01:14:07.750" v="29" actId="20577"/>
        <pc:sldMkLst>
          <pc:docMk/>
          <pc:sldMk cId="4248389756" sldId="286"/>
        </pc:sldMkLst>
        <pc:spChg chg="mod">
          <ac:chgData name="Hagelberg, Mason Scott" userId="S::mason.hagelberg@okstate.edu::17d6292a-0580-4c46-afea-4888614357c9" providerId="AD" clId="Web-{94292939-0B3F-4F4D-BB93-EA33585B44C3}" dt="2024-02-01T01:14:07.750" v="29" actId="20577"/>
          <ac:spMkLst>
            <pc:docMk/>
            <pc:sldMk cId="4248389756" sldId="286"/>
            <ac:spMk id="9" creationId="{F38FAD67-7F52-0D8C-941A-FA5A549680BF}"/>
          </ac:spMkLst>
        </pc:spChg>
      </pc:sldChg>
      <pc:sldChg chg="delSp modSp">
        <pc:chgData name="Hagelberg, Mason Scott" userId="S::mason.hagelberg@okstate.edu::17d6292a-0580-4c46-afea-4888614357c9" providerId="AD" clId="Web-{94292939-0B3F-4F4D-BB93-EA33585B44C3}" dt="2024-02-01T01:24:18.083" v="63"/>
        <pc:sldMkLst>
          <pc:docMk/>
          <pc:sldMk cId="2647797807" sldId="287"/>
        </pc:sldMkLst>
        <pc:spChg chg="del mod">
          <ac:chgData name="Hagelberg, Mason Scott" userId="S::mason.hagelberg@okstate.edu::17d6292a-0580-4c46-afea-4888614357c9" providerId="AD" clId="Web-{94292939-0B3F-4F4D-BB93-EA33585B44C3}" dt="2024-02-01T01:24:18.083" v="63"/>
          <ac:spMkLst>
            <pc:docMk/>
            <pc:sldMk cId="2647797807" sldId="287"/>
            <ac:spMk id="9" creationId="{BC3860D3-0D6F-014F-8246-297A8943802F}"/>
          </ac:spMkLst>
        </pc:spChg>
      </pc:sldChg>
      <pc:sldChg chg="modSp">
        <pc:chgData name="Hagelberg, Mason Scott" userId="S::mason.hagelberg@okstate.edu::17d6292a-0580-4c46-afea-4888614357c9" providerId="AD" clId="Web-{94292939-0B3F-4F4D-BB93-EA33585B44C3}" dt="2024-02-01T01:15:07.580" v="57" actId="20577"/>
        <pc:sldMkLst>
          <pc:docMk/>
          <pc:sldMk cId="188830791" sldId="288"/>
        </pc:sldMkLst>
        <pc:spChg chg="mod">
          <ac:chgData name="Hagelberg, Mason Scott" userId="S::mason.hagelberg@okstate.edu::17d6292a-0580-4c46-afea-4888614357c9" providerId="AD" clId="Web-{94292939-0B3F-4F4D-BB93-EA33585B44C3}" dt="2024-02-01T01:15:07.580" v="57" actId="20577"/>
          <ac:spMkLst>
            <pc:docMk/>
            <pc:sldMk cId="188830791" sldId="288"/>
            <ac:spMk id="2" creationId="{6B7A7466-E5D5-A6CF-F208-6579A349FAEF}"/>
          </ac:spMkLst>
        </pc:spChg>
      </pc:sldChg>
    </pc:docChg>
  </pc:docChgLst>
  <pc:docChgLst>
    <pc:chgData name="Milligan, Drew" userId="S::drew.milligan@okstate.edu::ca259595-d208-4eb4-922f-90c9f3b1afc0" providerId="AD" clId="Web-{64B6982A-A80A-4E60-B24E-0FF17FD20E66}"/>
    <pc:docChg chg="modSld">
      <pc:chgData name="Milligan, Drew" userId="S::drew.milligan@okstate.edu::ca259595-d208-4eb4-922f-90c9f3b1afc0" providerId="AD" clId="Web-{64B6982A-A80A-4E60-B24E-0FF17FD20E66}" dt="2023-07-26T22:51:36.868" v="28" actId="20577"/>
      <pc:docMkLst>
        <pc:docMk/>
      </pc:docMkLst>
      <pc:sldChg chg="modSp">
        <pc:chgData name="Milligan, Drew" userId="S::drew.milligan@okstate.edu::ca259595-d208-4eb4-922f-90c9f3b1afc0" providerId="AD" clId="Web-{64B6982A-A80A-4E60-B24E-0FF17FD20E66}" dt="2023-07-26T22:51:36.868" v="28" actId="20577"/>
        <pc:sldMkLst>
          <pc:docMk/>
          <pc:sldMk cId="1671489973" sldId="277"/>
        </pc:sldMkLst>
        <pc:spChg chg="mod">
          <ac:chgData name="Milligan, Drew" userId="S::drew.milligan@okstate.edu::ca259595-d208-4eb4-922f-90c9f3b1afc0" providerId="AD" clId="Web-{64B6982A-A80A-4E60-B24E-0FF17FD20E66}" dt="2023-07-26T22:51:36.868" v="28" actId="20577"/>
          <ac:spMkLst>
            <pc:docMk/>
            <pc:sldMk cId="1671489973" sldId="277"/>
            <ac:spMk id="9" creationId="{6C8F6D14-B122-DA15-0C4E-F42A9296D865}"/>
          </ac:spMkLst>
        </pc:spChg>
      </pc:sldChg>
    </pc:docChg>
  </pc:docChgLst>
  <pc:docChgLst>
    <pc:chgData name="Hagelberg, Mason Scott" userId="S::mason.hagelberg@okstate.edu::17d6292a-0580-4c46-afea-4888614357c9" providerId="AD" clId="Web-{31AC9F14-4666-49D2-BC97-76EF51D0AC95}"/>
    <pc:docChg chg="modSld">
      <pc:chgData name="Hagelberg, Mason Scott" userId="S::mason.hagelberg@okstate.edu::17d6292a-0580-4c46-afea-4888614357c9" providerId="AD" clId="Web-{31AC9F14-4666-49D2-BC97-76EF51D0AC95}" dt="2024-01-30T19:39:13.899" v="26" actId="20577"/>
      <pc:docMkLst>
        <pc:docMk/>
      </pc:docMkLst>
      <pc:sldChg chg="modSp">
        <pc:chgData name="Hagelberg, Mason Scott" userId="S::mason.hagelberg@okstate.edu::17d6292a-0580-4c46-afea-4888614357c9" providerId="AD" clId="Web-{31AC9F14-4666-49D2-BC97-76EF51D0AC95}" dt="2024-01-30T19:39:13.899" v="26" actId="20577"/>
        <pc:sldMkLst>
          <pc:docMk/>
          <pc:sldMk cId="4248389756" sldId="286"/>
        </pc:sldMkLst>
        <pc:spChg chg="mod">
          <ac:chgData name="Hagelberg, Mason Scott" userId="S::mason.hagelberg@okstate.edu::17d6292a-0580-4c46-afea-4888614357c9" providerId="AD" clId="Web-{31AC9F14-4666-49D2-BC97-76EF51D0AC95}" dt="2024-01-30T19:39:13.899" v="26" actId="20577"/>
          <ac:spMkLst>
            <pc:docMk/>
            <pc:sldMk cId="4248389756" sldId="286"/>
            <ac:spMk id="9" creationId="{F38FAD67-7F52-0D8C-941A-FA5A549680BF}"/>
          </ac:spMkLst>
        </pc:spChg>
      </pc:sldChg>
    </pc:docChg>
  </pc:docChgLst>
  <pc:docChgLst>
    <pc:chgData name="Davies, Joshua" userId="S::joshua.davies@okstate.edu::45a79b8f-ef6a-48d6-9a86-bd4dae024a5b" providerId="AD" clId="Web-{936D46A7-3BDD-4FE7-A4B0-1588D8C098D9}"/>
    <pc:docChg chg="modSld">
      <pc:chgData name="Davies, Joshua" userId="S::joshua.davies@okstate.edu::45a79b8f-ef6a-48d6-9a86-bd4dae024a5b" providerId="AD" clId="Web-{936D46A7-3BDD-4FE7-A4B0-1588D8C098D9}" dt="2024-01-29T19:20:30.721" v="185" actId="20577"/>
      <pc:docMkLst>
        <pc:docMk/>
      </pc:docMkLst>
      <pc:sldChg chg="addSp delSp modSp">
        <pc:chgData name="Davies, Joshua" userId="S::joshua.davies@okstate.edu::45a79b8f-ef6a-48d6-9a86-bd4dae024a5b" providerId="AD" clId="Web-{936D46A7-3BDD-4FE7-A4B0-1588D8C098D9}" dt="2024-01-29T19:20:30.721" v="185" actId="20577"/>
        <pc:sldMkLst>
          <pc:docMk/>
          <pc:sldMk cId="2211220967" sldId="289"/>
        </pc:sldMkLst>
        <pc:spChg chg="add mod">
          <ac:chgData name="Davies, Joshua" userId="S::joshua.davies@okstate.edu::45a79b8f-ef6a-48d6-9a86-bd4dae024a5b" providerId="AD" clId="Web-{936D46A7-3BDD-4FE7-A4B0-1588D8C098D9}" dt="2024-01-29T19:20:30.721" v="185" actId="20577"/>
          <ac:spMkLst>
            <pc:docMk/>
            <pc:sldMk cId="2211220967" sldId="289"/>
            <ac:spMk id="3" creationId="{DF27E9FE-2FC5-533F-29C7-A80BEB1F2E25}"/>
          </ac:spMkLst>
        </pc:spChg>
        <pc:spChg chg="del mod">
          <ac:chgData name="Davies, Joshua" userId="S::joshua.davies@okstate.edu::45a79b8f-ef6a-48d6-9a86-bd4dae024a5b" providerId="AD" clId="Web-{936D46A7-3BDD-4FE7-A4B0-1588D8C098D9}" dt="2024-01-29T19:02:15.199" v="6"/>
          <ac:spMkLst>
            <pc:docMk/>
            <pc:sldMk cId="2211220967" sldId="289"/>
            <ac:spMk id="9" creationId="{923C342E-C6AA-16BA-D27E-711FDBF4481E}"/>
          </ac:spMkLst>
        </pc:spChg>
      </pc:sldChg>
    </pc:docChg>
  </pc:docChgLst>
  <pc:docChgLst>
    <pc:chgData name="Milligan, Drew" userId="S::drew.milligan@okstate.edu::ca259595-d208-4eb4-922f-90c9f3b1afc0" providerId="AD" clId="Web-{26496020-60B6-402E-BB60-04259A80A0A7}"/>
    <pc:docChg chg="modSld">
      <pc:chgData name="Milligan, Drew" userId="S::drew.milligan@okstate.edu::ca259595-d208-4eb4-922f-90c9f3b1afc0" providerId="AD" clId="Web-{26496020-60B6-402E-BB60-04259A80A0A7}" dt="2024-01-25T01:43:34.732" v="2" actId="20577"/>
      <pc:docMkLst>
        <pc:docMk/>
      </pc:docMkLst>
      <pc:sldChg chg="modSp">
        <pc:chgData name="Milligan, Drew" userId="S::drew.milligan@okstate.edu::ca259595-d208-4eb4-922f-90c9f3b1afc0" providerId="AD" clId="Web-{26496020-60B6-402E-BB60-04259A80A0A7}" dt="2024-01-25T01:43:34.732" v="2" actId="20577"/>
        <pc:sldMkLst>
          <pc:docMk/>
          <pc:sldMk cId="3299052437" sldId="291"/>
        </pc:sldMkLst>
        <pc:spChg chg="mod">
          <ac:chgData name="Milligan, Drew" userId="S::drew.milligan@okstate.edu::ca259595-d208-4eb4-922f-90c9f3b1afc0" providerId="AD" clId="Web-{26496020-60B6-402E-BB60-04259A80A0A7}" dt="2024-01-25T01:43:34.732" v="2" actId="20577"/>
          <ac:spMkLst>
            <pc:docMk/>
            <pc:sldMk cId="3299052437" sldId="291"/>
            <ac:spMk id="9" creationId="{923C342E-C6AA-16BA-D27E-711FDBF4481E}"/>
          </ac:spMkLst>
        </pc:spChg>
      </pc:sldChg>
    </pc:docChg>
  </pc:docChgLst>
  <pc:docChgLst>
    <pc:chgData name="Milligan, Drew" userId="S::drew.milligan@okstate.edu::ca259595-d208-4eb4-922f-90c9f3b1afc0" providerId="AD" clId="Web-{0A7E9438-5E6A-441E-982B-1B7DA13696D1}"/>
    <pc:docChg chg="modSld">
      <pc:chgData name="Milligan, Drew" userId="S::drew.milligan@okstate.edu::ca259595-d208-4eb4-922f-90c9f3b1afc0" providerId="AD" clId="Web-{0A7E9438-5E6A-441E-982B-1B7DA13696D1}" dt="2023-07-13T18:58:40.205" v="57" actId="20577"/>
      <pc:docMkLst>
        <pc:docMk/>
      </pc:docMkLst>
      <pc:sldChg chg="modSp">
        <pc:chgData name="Milligan, Drew" userId="S::drew.milligan@okstate.edu::ca259595-d208-4eb4-922f-90c9f3b1afc0" providerId="AD" clId="Web-{0A7E9438-5E6A-441E-982B-1B7DA13696D1}" dt="2023-07-13T18:58:40.205" v="57" actId="20577"/>
        <pc:sldMkLst>
          <pc:docMk/>
          <pc:sldMk cId="3226653862" sldId="272"/>
        </pc:sldMkLst>
        <pc:spChg chg="mod">
          <ac:chgData name="Milligan, Drew" userId="S::drew.milligan@okstate.edu::ca259595-d208-4eb4-922f-90c9f3b1afc0" providerId="AD" clId="Web-{0A7E9438-5E6A-441E-982B-1B7DA13696D1}" dt="2023-07-13T18:58:40.205" v="57" actId="20577"/>
          <ac:spMkLst>
            <pc:docMk/>
            <pc:sldMk cId="3226653862" sldId="272"/>
            <ac:spMk id="9" creationId="{6C8F6D14-B122-DA15-0C4E-F42A9296D865}"/>
          </ac:spMkLst>
        </pc:spChg>
      </pc:sldChg>
    </pc:docChg>
  </pc:docChgLst>
  <pc:docChgLst>
    <pc:chgData name="Mullarkey, Craig William" userId="S::cmullar@okstate.edu::ea31dc52-75c9-4f84-b258-735044390030" providerId="AD" clId="Web-{B1C220E1-3C91-432D-94E3-93839BE38B55}"/>
    <pc:docChg chg="addSld delSld modSld">
      <pc:chgData name="Mullarkey, Craig William" userId="S::cmullar@okstate.edu::ea31dc52-75c9-4f84-b258-735044390030" providerId="AD" clId="Web-{B1C220E1-3C91-432D-94E3-93839BE38B55}" dt="2024-02-01T02:06:46.972" v="747" actId="20577"/>
      <pc:docMkLst>
        <pc:docMk/>
      </pc:docMkLst>
      <pc:sldChg chg="delSp modSp">
        <pc:chgData name="Mullarkey, Craig William" userId="S::cmullar@okstate.edu::ea31dc52-75c9-4f84-b258-735044390030" providerId="AD" clId="Web-{B1C220E1-3C91-432D-94E3-93839BE38B55}" dt="2024-02-01T02:02:06.805" v="230"/>
        <pc:sldMkLst>
          <pc:docMk/>
          <pc:sldMk cId="472649599" sldId="256"/>
        </pc:sldMkLst>
        <pc:picChg chg="del mod">
          <ac:chgData name="Mullarkey, Craig William" userId="S::cmullar@okstate.edu::ea31dc52-75c9-4f84-b258-735044390030" providerId="AD" clId="Web-{B1C220E1-3C91-432D-94E3-93839BE38B55}" dt="2024-02-01T02:02:06.805" v="230"/>
          <ac:picMkLst>
            <pc:docMk/>
            <pc:sldMk cId="472649599" sldId="256"/>
            <ac:picMk id="3" creationId="{057FB2B1-B327-42C6-8373-24449E679E92}"/>
          </ac:picMkLst>
        </pc:picChg>
      </pc:sldChg>
      <pc:sldChg chg="addSp modSp">
        <pc:chgData name="Mullarkey, Craig William" userId="S::cmullar@okstate.edu::ea31dc52-75c9-4f84-b258-735044390030" providerId="AD" clId="Web-{B1C220E1-3C91-432D-94E3-93839BE38B55}" dt="2024-02-01T02:02:47.150" v="231" actId="20577"/>
        <pc:sldMkLst>
          <pc:docMk/>
          <pc:sldMk cId="2264923553" sldId="276"/>
        </pc:sldMkLst>
        <pc:spChg chg="mod">
          <ac:chgData name="Mullarkey, Craig William" userId="S::cmullar@okstate.edu::ea31dc52-75c9-4f84-b258-735044390030" providerId="AD" clId="Web-{B1C220E1-3C91-432D-94E3-93839BE38B55}" dt="2024-02-01T02:02:47.150" v="231" actId="20577"/>
          <ac:spMkLst>
            <pc:docMk/>
            <pc:sldMk cId="2264923553" sldId="276"/>
            <ac:spMk id="9" creationId="{6C8F6D14-B122-DA15-0C4E-F42A9296D865}"/>
          </ac:spMkLst>
        </pc:spChg>
        <pc:picChg chg="add mod">
          <ac:chgData name="Mullarkey, Craig William" userId="S::cmullar@okstate.edu::ea31dc52-75c9-4f84-b258-735044390030" providerId="AD" clId="Web-{B1C220E1-3C91-432D-94E3-93839BE38B55}" dt="2024-02-01T02:02:03.227" v="229" actId="1076"/>
          <ac:picMkLst>
            <pc:docMk/>
            <pc:sldMk cId="2264923553" sldId="276"/>
            <ac:picMk id="3" creationId="{DFD31D92-426C-2287-FE04-955E3B94D93A}"/>
          </ac:picMkLst>
        </pc:picChg>
      </pc:sldChg>
      <pc:sldChg chg="modSp">
        <pc:chgData name="Mullarkey, Craig William" userId="S::cmullar@okstate.edu::ea31dc52-75c9-4f84-b258-735044390030" providerId="AD" clId="Web-{B1C220E1-3C91-432D-94E3-93839BE38B55}" dt="2024-02-01T02:06:26.815" v="739" actId="1076"/>
        <pc:sldMkLst>
          <pc:docMk/>
          <pc:sldMk cId="552272929" sldId="277"/>
        </pc:sldMkLst>
        <pc:spChg chg="mod">
          <ac:chgData name="Mullarkey, Craig William" userId="S::cmullar@okstate.edu::ea31dc52-75c9-4f84-b258-735044390030" providerId="AD" clId="Web-{B1C220E1-3C91-432D-94E3-93839BE38B55}" dt="2024-02-01T02:06:26.815" v="739" actId="1076"/>
          <ac:spMkLst>
            <pc:docMk/>
            <pc:sldMk cId="552272929" sldId="277"/>
            <ac:spMk id="2" creationId="{452B6D9A-BAC8-001B-9391-8C82144245EF}"/>
          </ac:spMkLst>
        </pc:spChg>
      </pc:sldChg>
      <pc:sldChg chg="modSp">
        <pc:chgData name="Mullarkey, Craig William" userId="S::cmullar@okstate.edu::ea31dc52-75c9-4f84-b258-735044390030" providerId="AD" clId="Web-{B1C220E1-3C91-432D-94E3-93839BE38B55}" dt="2024-02-01T02:06:16.049" v="738" actId="20577"/>
        <pc:sldMkLst>
          <pc:docMk/>
          <pc:sldMk cId="1447809778" sldId="278"/>
        </pc:sldMkLst>
        <pc:spChg chg="mod">
          <ac:chgData name="Mullarkey, Craig William" userId="S::cmullar@okstate.edu::ea31dc52-75c9-4f84-b258-735044390030" providerId="AD" clId="Web-{B1C220E1-3C91-432D-94E3-93839BE38B55}" dt="2024-02-01T02:06:16.049" v="738" actId="20577"/>
          <ac:spMkLst>
            <pc:docMk/>
            <pc:sldMk cId="1447809778" sldId="278"/>
            <ac:spMk id="3" creationId="{5503E117-E312-0D11-93D0-E375562C3A9A}"/>
          </ac:spMkLst>
        </pc:spChg>
      </pc:sldChg>
      <pc:sldChg chg="modSp">
        <pc:chgData name="Mullarkey, Craig William" userId="S::cmullar@okstate.edu::ea31dc52-75c9-4f84-b258-735044390030" providerId="AD" clId="Web-{B1C220E1-3C91-432D-94E3-93839BE38B55}" dt="2024-02-01T02:06:46.972" v="747" actId="20577"/>
        <pc:sldMkLst>
          <pc:docMk/>
          <pc:sldMk cId="4040802406" sldId="281"/>
        </pc:sldMkLst>
        <pc:spChg chg="mod">
          <ac:chgData name="Mullarkey, Craig William" userId="S::cmullar@okstate.edu::ea31dc52-75c9-4f84-b258-735044390030" providerId="AD" clId="Web-{B1C220E1-3C91-432D-94E3-93839BE38B55}" dt="2024-02-01T02:06:46.972" v="747" actId="20577"/>
          <ac:spMkLst>
            <pc:docMk/>
            <pc:sldMk cId="4040802406" sldId="281"/>
            <ac:spMk id="9" creationId="{8631AA8B-F2D6-61BB-7D46-6A6E08289C7C}"/>
          </ac:spMkLst>
        </pc:spChg>
      </pc:sldChg>
      <pc:sldChg chg="modSp">
        <pc:chgData name="Mullarkey, Craig William" userId="S::cmullar@okstate.edu::ea31dc52-75c9-4f84-b258-735044390030" providerId="AD" clId="Web-{B1C220E1-3C91-432D-94E3-93839BE38B55}" dt="2024-02-01T01:59:29.300" v="220" actId="20577"/>
        <pc:sldMkLst>
          <pc:docMk/>
          <pc:sldMk cId="1352781515" sldId="284"/>
        </pc:sldMkLst>
        <pc:spChg chg="mod">
          <ac:chgData name="Mullarkey, Craig William" userId="S::cmullar@okstate.edu::ea31dc52-75c9-4f84-b258-735044390030" providerId="AD" clId="Web-{B1C220E1-3C91-432D-94E3-93839BE38B55}" dt="2024-02-01T01:59:29.300" v="220" actId="20577"/>
          <ac:spMkLst>
            <pc:docMk/>
            <pc:sldMk cId="1352781515" sldId="284"/>
            <ac:spMk id="9" creationId="{5B7E5AAB-686F-7673-9265-A2E479242656}"/>
          </ac:spMkLst>
        </pc:spChg>
      </pc:sldChg>
      <pc:sldChg chg="modSp">
        <pc:chgData name="Mullarkey, Craig William" userId="S::cmullar@okstate.edu::ea31dc52-75c9-4f84-b258-735044390030" providerId="AD" clId="Web-{B1C220E1-3C91-432D-94E3-93839BE38B55}" dt="2024-02-01T01:55:18.340" v="73" actId="20577"/>
        <pc:sldMkLst>
          <pc:docMk/>
          <pc:sldMk cId="3049340322" sldId="300"/>
        </pc:sldMkLst>
        <pc:spChg chg="mod">
          <ac:chgData name="Mullarkey, Craig William" userId="S::cmullar@okstate.edu::ea31dc52-75c9-4f84-b258-735044390030" providerId="AD" clId="Web-{B1C220E1-3C91-432D-94E3-93839BE38B55}" dt="2024-02-01T01:55:18.340" v="73" actId="20577"/>
          <ac:spMkLst>
            <pc:docMk/>
            <pc:sldMk cId="3049340322" sldId="300"/>
            <ac:spMk id="8" creationId="{EBEA2B35-64AB-D064-9A8E-C3D580E35250}"/>
          </ac:spMkLst>
        </pc:spChg>
      </pc:sldChg>
      <pc:sldChg chg="modSp">
        <pc:chgData name="Mullarkey, Craig William" userId="S::cmullar@okstate.edu::ea31dc52-75c9-4f84-b258-735044390030" providerId="AD" clId="Web-{B1C220E1-3C91-432D-94E3-93839BE38B55}" dt="2024-02-01T01:57:26.016" v="206" actId="20577"/>
        <pc:sldMkLst>
          <pc:docMk/>
          <pc:sldMk cId="2166212076" sldId="313"/>
        </pc:sldMkLst>
        <pc:spChg chg="mod">
          <ac:chgData name="Mullarkey, Craig William" userId="S::cmullar@okstate.edu::ea31dc52-75c9-4f84-b258-735044390030" providerId="AD" clId="Web-{B1C220E1-3C91-432D-94E3-93839BE38B55}" dt="2024-02-01T01:57:26.016" v="206" actId="20577"/>
          <ac:spMkLst>
            <pc:docMk/>
            <pc:sldMk cId="2166212076" sldId="313"/>
            <ac:spMk id="9" creationId="{923C342E-C6AA-16BA-D27E-711FDBF4481E}"/>
          </ac:spMkLst>
        </pc:spChg>
      </pc:sldChg>
      <pc:sldChg chg="new del">
        <pc:chgData name="Mullarkey, Craig William" userId="S::cmullar@okstate.edu::ea31dc52-75c9-4f84-b258-735044390030" providerId="AD" clId="Web-{B1C220E1-3C91-432D-94E3-93839BE38B55}" dt="2024-02-01T01:45:31.682" v="27"/>
        <pc:sldMkLst>
          <pc:docMk/>
          <pc:sldMk cId="3073497294" sldId="316"/>
        </pc:sldMkLst>
      </pc:sldChg>
    </pc:docChg>
  </pc:docChgLst>
  <pc:docChgLst>
    <pc:chgData name="Hagelberg, Mason Scott" userId="S::mason.hagelberg@okstate.edu::17d6292a-0580-4c46-afea-4888614357c9" providerId="AD" clId="Web-{2B8F72DF-F2E6-48CF-9E54-F4758EE472AB}"/>
    <pc:docChg chg="modSld">
      <pc:chgData name="Hagelberg, Mason Scott" userId="S::mason.hagelberg@okstate.edu::17d6292a-0580-4c46-afea-4888614357c9" providerId="AD" clId="Web-{2B8F72DF-F2E6-48CF-9E54-F4758EE472AB}" dt="2024-01-30T20:41:43.130" v="76" actId="20577"/>
      <pc:docMkLst>
        <pc:docMk/>
      </pc:docMkLst>
      <pc:sldChg chg="modSp">
        <pc:chgData name="Hagelberg, Mason Scott" userId="S::mason.hagelberg@okstate.edu::17d6292a-0580-4c46-afea-4888614357c9" providerId="AD" clId="Web-{2B8F72DF-F2E6-48CF-9E54-F4758EE472AB}" dt="2024-01-30T20:41:43.130" v="76" actId="20577"/>
        <pc:sldMkLst>
          <pc:docMk/>
          <pc:sldMk cId="4248389756" sldId="286"/>
        </pc:sldMkLst>
        <pc:spChg chg="mod">
          <ac:chgData name="Hagelberg, Mason Scott" userId="S::mason.hagelberg@okstate.edu::17d6292a-0580-4c46-afea-4888614357c9" providerId="AD" clId="Web-{2B8F72DF-F2E6-48CF-9E54-F4758EE472AB}" dt="2024-01-30T20:41:43.130" v="76" actId="20577"/>
          <ac:spMkLst>
            <pc:docMk/>
            <pc:sldMk cId="4248389756" sldId="286"/>
            <ac:spMk id="9" creationId="{F38FAD67-7F52-0D8C-941A-FA5A549680BF}"/>
          </ac:spMkLst>
        </pc:spChg>
      </pc:sldChg>
    </pc:docChg>
  </pc:docChgLst>
  <pc:docChgLst>
    <pc:chgData name="Mullarkey, Craig William" userId="S::cmullar@okstate.edu::ea31dc52-75c9-4f84-b258-735044390030" providerId="AD" clId="Web-{57CCE907-31A4-4450-8442-94EC298EF344}"/>
    <pc:docChg chg="addSld modSld">
      <pc:chgData name="Mullarkey, Craig William" userId="S::cmullar@okstate.edu::ea31dc52-75c9-4f84-b258-735044390030" providerId="AD" clId="Web-{57CCE907-31A4-4450-8442-94EC298EF344}" dt="2024-01-25T01:36:56.494" v="48" actId="20577"/>
      <pc:docMkLst>
        <pc:docMk/>
      </pc:docMkLst>
      <pc:sldChg chg="modSp">
        <pc:chgData name="Mullarkey, Craig William" userId="S::cmullar@okstate.edu::ea31dc52-75c9-4f84-b258-735044390030" providerId="AD" clId="Web-{57CCE907-31A4-4450-8442-94EC298EF344}" dt="2024-01-25T01:36:56.494" v="48" actId="20577"/>
        <pc:sldMkLst>
          <pc:docMk/>
          <pc:sldMk cId="552272929" sldId="277"/>
        </pc:sldMkLst>
        <pc:spChg chg="mod">
          <ac:chgData name="Mullarkey, Craig William" userId="S::cmullar@okstate.edu::ea31dc52-75c9-4f84-b258-735044390030" providerId="AD" clId="Web-{57CCE907-31A4-4450-8442-94EC298EF344}" dt="2024-01-25T01:36:56.494" v="48" actId="20577"/>
          <ac:spMkLst>
            <pc:docMk/>
            <pc:sldMk cId="552272929" sldId="277"/>
            <ac:spMk id="2" creationId="{452B6D9A-BAC8-001B-9391-8C82144245EF}"/>
          </ac:spMkLst>
        </pc:spChg>
      </pc:sldChg>
      <pc:sldChg chg="modSp add replId">
        <pc:chgData name="Mullarkey, Craig William" userId="S::cmullar@okstate.edu::ea31dc52-75c9-4f84-b258-735044390030" providerId="AD" clId="Web-{57CCE907-31A4-4450-8442-94EC298EF344}" dt="2024-01-25T01:31:19.108" v="39" actId="20577"/>
        <pc:sldMkLst>
          <pc:docMk/>
          <pc:sldMk cId="865673331" sldId="293"/>
        </pc:sldMkLst>
        <pc:spChg chg="mod">
          <ac:chgData name="Mullarkey, Craig William" userId="S::cmullar@okstate.edu::ea31dc52-75c9-4f84-b258-735044390030" providerId="AD" clId="Web-{57CCE907-31A4-4450-8442-94EC298EF344}" dt="2024-01-25T01:31:19.108" v="39" actId="20577"/>
          <ac:spMkLst>
            <pc:docMk/>
            <pc:sldMk cId="865673331" sldId="293"/>
            <ac:spMk id="4" creationId="{6ACBFF40-BA6F-48F9-7E16-CB81D429B146}"/>
          </ac:spMkLst>
        </pc:spChg>
      </pc:sldChg>
    </pc:docChg>
  </pc:docChgLst>
  <pc:docChgLst>
    <pc:chgData name="Milligan, Drew" userId="S::drew.milligan@okstate.edu::ca259595-d208-4eb4-922f-90c9f3b1afc0" providerId="AD" clId="Web-{10E32BFB-7262-4F59-B390-769EED82BADE}"/>
    <pc:docChg chg="addSld delSld modSld sldOrd">
      <pc:chgData name="Milligan, Drew" userId="S::drew.milligan@okstate.edu::ca259595-d208-4eb4-922f-90c9f3b1afc0" providerId="AD" clId="Web-{10E32BFB-7262-4F59-B390-769EED82BADE}" dt="2023-08-10T02:14:47.325" v="812" actId="1076"/>
      <pc:docMkLst>
        <pc:docMk/>
      </pc:docMkLst>
      <pc:sldChg chg="modSp">
        <pc:chgData name="Milligan, Drew" userId="S::drew.milligan@okstate.edu::ca259595-d208-4eb4-922f-90c9f3b1afc0" providerId="AD" clId="Web-{10E32BFB-7262-4F59-B390-769EED82BADE}" dt="2023-08-10T01:24:13.998" v="1" actId="20577"/>
        <pc:sldMkLst>
          <pc:docMk/>
          <pc:sldMk cId="472649599" sldId="256"/>
        </pc:sldMkLst>
        <pc:spChg chg="mod">
          <ac:chgData name="Milligan, Drew" userId="S::drew.milligan@okstate.edu::ca259595-d208-4eb4-922f-90c9f3b1afc0" providerId="AD" clId="Web-{10E32BFB-7262-4F59-B390-769EED82BADE}" dt="2023-08-10T01:24:13.998" v="1" actId="20577"/>
          <ac:spMkLst>
            <pc:docMk/>
            <pc:sldMk cId="472649599" sldId="256"/>
            <ac:spMk id="6" creationId="{FF97413B-094E-D1D0-6D5F-DA975FCECCC4}"/>
          </ac:spMkLst>
        </pc:spChg>
      </pc:sldChg>
      <pc:sldChg chg="modSp">
        <pc:chgData name="Milligan, Drew" userId="S::drew.milligan@okstate.edu::ca259595-d208-4eb4-922f-90c9f3b1afc0" providerId="AD" clId="Web-{10E32BFB-7262-4F59-B390-769EED82BADE}" dt="2023-08-10T02:00:12.056" v="249" actId="20577"/>
        <pc:sldMkLst>
          <pc:docMk/>
          <pc:sldMk cId="3760505322" sldId="265"/>
        </pc:sldMkLst>
        <pc:spChg chg="mod">
          <ac:chgData name="Milligan, Drew" userId="S::drew.milligan@okstate.edu::ca259595-d208-4eb4-922f-90c9f3b1afc0" providerId="AD" clId="Web-{10E32BFB-7262-4F59-B390-769EED82BADE}" dt="2023-08-10T02:00:12.056" v="249" actId="20577"/>
          <ac:spMkLst>
            <pc:docMk/>
            <pc:sldMk cId="3760505322" sldId="265"/>
            <ac:spMk id="9" creationId="{6C8F6D14-B122-DA15-0C4E-F42A9296D865}"/>
          </ac:spMkLst>
        </pc:spChg>
      </pc:sldChg>
      <pc:sldChg chg="modSp ord">
        <pc:chgData name="Milligan, Drew" userId="S::drew.milligan@okstate.edu::ca259595-d208-4eb4-922f-90c9f3b1afc0" providerId="AD" clId="Web-{10E32BFB-7262-4F59-B390-769EED82BADE}" dt="2023-08-10T02:10:22.908" v="620" actId="20577"/>
        <pc:sldMkLst>
          <pc:docMk/>
          <pc:sldMk cId="2628228781" sldId="268"/>
        </pc:sldMkLst>
        <pc:spChg chg="mod">
          <ac:chgData name="Milligan, Drew" userId="S::drew.milligan@okstate.edu::ca259595-d208-4eb4-922f-90c9f3b1afc0" providerId="AD" clId="Web-{10E32BFB-7262-4F59-B390-769EED82BADE}" dt="2023-08-10T02:06:47.134" v="451" actId="20577"/>
          <ac:spMkLst>
            <pc:docMk/>
            <pc:sldMk cId="2628228781" sldId="268"/>
            <ac:spMk id="4" creationId="{F20ABD6A-51D5-F6B3-4286-807A86DEB146}"/>
          </ac:spMkLst>
        </pc:spChg>
        <pc:spChg chg="mod">
          <ac:chgData name="Milligan, Drew" userId="S::drew.milligan@okstate.edu::ca259595-d208-4eb4-922f-90c9f3b1afc0" providerId="AD" clId="Web-{10E32BFB-7262-4F59-B390-769EED82BADE}" dt="2023-08-10T02:10:22.908" v="620" actId="20577"/>
          <ac:spMkLst>
            <pc:docMk/>
            <pc:sldMk cId="2628228781" sldId="268"/>
            <ac:spMk id="9" creationId="{6C8F6D14-B122-DA15-0C4E-F42A9296D865}"/>
          </ac:spMkLst>
        </pc:spChg>
      </pc:sldChg>
      <pc:sldChg chg="delSp modSp del">
        <pc:chgData name="Milligan, Drew" userId="S::drew.milligan@okstate.edu::ca259595-d208-4eb4-922f-90c9f3b1afc0" providerId="AD" clId="Web-{10E32BFB-7262-4F59-B390-769EED82BADE}" dt="2023-08-10T02:00:32.416" v="255"/>
        <pc:sldMkLst>
          <pc:docMk/>
          <pc:sldMk cId="3226653862" sldId="272"/>
        </pc:sldMkLst>
        <pc:spChg chg="del">
          <ac:chgData name="Milligan, Drew" userId="S::drew.milligan@okstate.edu::ca259595-d208-4eb4-922f-90c9f3b1afc0" providerId="AD" clId="Web-{10E32BFB-7262-4F59-B390-769EED82BADE}" dt="2023-08-10T02:00:21.041" v="251"/>
          <ac:spMkLst>
            <pc:docMk/>
            <pc:sldMk cId="3226653862" sldId="272"/>
            <ac:spMk id="4" creationId="{F20ABD6A-51D5-F6B3-4286-807A86DEB146}"/>
          </ac:spMkLst>
        </pc:spChg>
        <pc:spChg chg="del mod">
          <ac:chgData name="Milligan, Drew" userId="S::drew.milligan@okstate.edu::ca259595-d208-4eb4-922f-90c9f3b1afc0" providerId="AD" clId="Web-{10E32BFB-7262-4F59-B390-769EED82BADE}" dt="2023-08-10T02:00:19.259" v="250"/>
          <ac:spMkLst>
            <pc:docMk/>
            <pc:sldMk cId="3226653862" sldId="272"/>
            <ac:spMk id="9" creationId="{6C8F6D14-B122-DA15-0C4E-F42A9296D865}"/>
          </ac:spMkLst>
        </pc:spChg>
      </pc:sldChg>
      <pc:sldChg chg="addSp delSp modSp add replId">
        <pc:chgData name="Milligan, Drew" userId="S::drew.milligan@okstate.edu::ca259595-d208-4eb4-922f-90c9f3b1afc0" providerId="AD" clId="Web-{10E32BFB-7262-4F59-B390-769EED82BADE}" dt="2023-08-10T02:14:47.325" v="812" actId="1076"/>
        <pc:sldMkLst>
          <pc:docMk/>
          <pc:sldMk cId="84873023" sldId="278"/>
        </pc:sldMkLst>
        <pc:spChg chg="mod">
          <ac:chgData name="Milligan, Drew" userId="S::drew.milligan@okstate.edu::ca259595-d208-4eb4-922f-90c9f3b1afc0" providerId="AD" clId="Web-{10E32BFB-7262-4F59-B390-769EED82BADE}" dt="2023-08-10T01:28:29.459" v="101" actId="20577"/>
          <ac:spMkLst>
            <pc:docMk/>
            <pc:sldMk cId="84873023" sldId="278"/>
            <ac:spMk id="4" creationId="{F20ABD6A-51D5-F6B3-4286-807A86DEB146}"/>
          </ac:spMkLst>
        </pc:spChg>
        <pc:spChg chg="mod">
          <ac:chgData name="Milligan, Drew" userId="S::drew.milligan@okstate.edu::ca259595-d208-4eb4-922f-90c9f3b1afc0" providerId="AD" clId="Web-{10E32BFB-7262-4F59-B390-769EED82BADE}" dt="2023-08-10T01:58:26.771" v="213" actId="20577"/>
          <ac:spMkLst>
            <pc:docMk/>
            <pc:sldMk cId="84873023" sldId="278"/>
            <ac:spMk id="9" creationId="{6C8F6D14-B122-DA15-0C4E-F42A9296D865}"/>
          </ac:spMkLst>
        </pc:spChg>
        <pc:picChg chg="add mod">
          <ac:chgData name="Milligan, Drew" userId="S::drew.milligan@okstate.edu::ca259595-d208-4eb4-922f-90c9f3b1afc0" providerId="AD" clId="Web-{10E32BFB-7262-4F59-B390-769EED82BADE}" dt="2023-08-10T02:14:47.325" v="812" actId="1076"/>
          <ac:picMkLst>
            <pc:docMk/>
            <pc:sldMk cId="84873023" sldId="278"/>
            <ac:picMk id="2" creationId="{FBC06FB3-A43A-0275-063D-12FCCA0A7106}"/>
          </ac:picMkLst>
        </pc:picChg>
        <pc:picChg chg="add del mod">
          <ac:chgData name="Milligan, Drew" userId="S::drew.milligan@okstate.edu::ca259595-d208-4eb4-922f-90c9f3b1afc0" providerId="AD" clId="Web-{10E32BFB-7262-4F59-B390-769EED82BADE}" dt="2023-08-10T01:55:12.435" v="137"/>
          <ac:picMkLst>
            <pc:docMk/>
            <pc:sldMk cId="84873023" sldId="278"/>
            <ac:picMk id="3" creationId="{7F7C1275-0891-49D3-A493-B6B5E0466E79}"/>
          </ac:picMkLst>
        </pc:picChg>
        <pc:picChg chg="add mod">
          <ac:chgData name="Milligan, Drew" userId="S::drew.milligan@okstate.edu::ca259595-d208-4eb4-922f-90c9f3b1afc0" providerId="AD" clId="Web-{10E32BFB-7262-4F59-B390-769EED82BADE}" dt="2023-08-10T02:14:33.886" v="811" actId="1076"/>
          <ac:picMkLst>
            <pc:docMk/>
            <pc:sldMk cId="84873023" sldId="278"/>
            <ac:picMk id="5" creationId="{DB90E170-9B3B-7900-F780-7E3EAC171E80}"/>
          </ac:picMkLst>
        </pc:picChg>
        <pc:picChg chg="ord">
          <ac:chgData name="Milligan, Drew" userId="S::drew.milligan@okstate.edu::ca259595-d208-4eb4-922f-90c9f3b1afc0" providerId="AD" clId="Web-{10E32BFB-7262-4F59-B390-769EED82BADE}" dt="2023-08-10T01:55:55.562" v="145"/>
          <ac:picMkLst>
            <pc:docMk/>
            <pc:sldMk cId="84873023" sldId="278"/>
            <ac:picMk id="6" creationId="{B56F5482-5F66-8BE3-9FB3-AA36FAC19D65}"/>
          </ac:picMkLst>
        </pc:picChg>
        <pc:picChg chg="add mod">
          <ac:chgData name="Milligan, Drew" userId="S::drew.milligan@okstate.edu::ca259595-d208-4eb4-922f-90c9f3b1afc0" providerId="AD" clId="Web-{10E32BFB-7262-4F59-B390-769EED82BADE}" dt="2023-08-10T02:14:29.558" v="810" actId="1076"/>
          <ac:picMkLst>
            <pc:docMk/>
            <pc:sldMk cId="84873023" sldId="278"/>
            <ac:picMk id="7" creationId="{C1570282-8457-B8C9-D1A5-47666E8ED1FA}"/>
          </ac:picMkLst>
        </pc:picChg>
      </pc:sldChg>
      <pc:sldChg chg="new del">
        <pc:chgData name="Milligan, Drew" userId="S::drew.milligan@okstate.edu::ca259595-d208-4eb4-922f-90c9f3b1afc0" providerId="AD" clId="Web-{10E32BFB-7262-4F59-B390-769EED82BADE}" dt="2023-08-10T01:28:18.975" v="94"/>
        <pc:sldMkLst>
          <pc:docMk/>
          <pc:sldMk cId="1771757448" sldId="278"/>
        </pc:sldMkLst>
      </pc:sldChg>
      <pc:sldChg chg="add replId">
        <pc:chgData name="Milligan, Drew" userId="S::drew.milligan@okstate.edu::ca259595-d208-4eb4-922f-90c9f3b1afc0" providerId="AD" clId="Web-{10E32BFB-7262-4F59-B390-769EED82BADE}" dt="2023-08-10T02:00:26.197" v="252"/>
        <pc:sldMkLst>
          <pc:docMk/>
          <pc:sldMk cId="4142214443" sldId="279"/>
        </pc:sldMkLst>
      </pc:sldChg>
      <pc:sldChg chg="modSp add ord replId">
        <pc:chgData name="Milligan, Drew" userId="S::drew.milligan@okstate.edu::ca259595-d208-4eb4-922f-90c9f3b1afc0" providerId="AD" clId="Web-{10E32BFB-7262-4F59-B390-769EED82BADE}" dt="2023-08-10T02:13:48.041" v="805" actId="1076"/>
        <pc:sldMkLst>
          <pc:docMk/>
          <pc:sldMk cId="3655443592" sldId="280"/>
        </pc:sldMkLst>
        <pc:spChg chg="mod">
          <ac:chgData name="Milligan, Drew" userId="S::drew.milligan@okstate.edu::ca259595-d208-4eb4-922f-90c9f3b1afc0" providerId="AD" clId="Web-{10E32BFB-7262-4F59-B390-769EED82BADE}" dt="2023-08-10T02:01:08.480" v="271" actId="20577"/>
          <ac:spMkLst>
            <pc:docMk/>
            <pc:sldMk cId="3655443592" sldId="280"/>
            <ac:spMk id="4" creationId="{F20ABD6A-51D5-F6B3-4286-807A86DEB146}"/>
          </ac:spMkLst>
        </pc:spChg>
        <pc:spChg chg="mod">
          <ac:chgData name="Milligan, Drew" userId="S::drew.milligan@okstate.edu::ca259595-d208-4eb4-922f-90c9f3b1afc0" providerId="AD" clId="Web-{10E32BFB-7262-4F59-B390-769EED82BADE}" dt="2023-08-10T02:13:48.041" v="805" actId="1076"/>
          <ac:spMkLst>
            <pc:docMk/>
            <pc:sldMk cId="3655443592" sldId="280"/>
            <ac:spMk id="9" creationId="{6C8F6D14-B122-DA15-0C4E-F42A9296D865}"/>
          </ac:spMkLst>
        </pc:spChg>
      </pc:sldChg>
    </pc:docChg>
  </pc:docChgLst>
  <pc:docChgLst>
    <pc:chgData name="Milligan, Drew" userId="ca259595-d208-4eb4-922f-90c9f3b1afc0" providerId="ADAL" clId="{A7E523DE-65B5-425F-8FB1-F9083E3C3322}"/>
    <pc:docChg chg="undo custSel addSld delSld modSld sldOrd">
      <pc:chgData name="Milligan, Drew" userId="ca259595-d208-4eb4-922f-90c9f3b1afc0" providerId="ADAL" clId="{A7E523DE-65B5-425F-8FB1-F9083E3C3322}" dt="2024-01-23T18:08:45.461" v="9492" actId="1076"/>
      <pc:docMkLst>
        <pc:docMk/>
      </pc:docMkLst>
      <pc:sldChg chg="modSp mod">
        <pc:chgData name="Milligan, Drew" userId="ca259595-d208-4eb4-922f-90c9f3b1afc0" providerId="ADAL" clId="{A7E523DE-65B5-425F-8FB1-F9083E3C3322}" dt="2024-01-23T04:33:31.417" v="1053" actId="20577"/>
        <pc:sldMkLst>
          <pc:docMk/>
          <pc:sldMk cId="472649599" sldId="256"/>
        </pc:sldMkLst>
        <pc:spChg chg="mod">
          <ac:chgData name="Milligan, Drew" userId="ca259595-d208-4eb4-922f-90c9f3b1afc0" providerId="ADAL" clId="{A7E523DE-65B5-425F-8FB1-F9083E3C3322}" dt="2024-01-23T04:33:31.417" v="1053" actId="20577"/>
          <ac:spMkLst>
            <pc:docMk/>
            <pc:sldMk cId="472649599" sldId="256"/>
            <ac:spMk id="6" creationId="{FF97413B-094E-D1D0-6D5F-DA975FCECCC4}"/>
          </ac:spMkLst>
        </pc:spChg>
      </pc:sldChg>
      <pc:sldChg chg="delSp modSp del mod">
        <pc:chgData name="Milligan, Drew" userId="ca259595-d208-4eb4-922f-90c9f3b1afc0" providerId="ADAL" clId="{A7E523DE-65B5-425F-8FB1-F9083E3C3322}" dt="2024-01-23T04:32:34.506" v="1032" actId="47"/>
        <pc:sldMkLst>
          <pc:docMk/>
          <pc:sldMk cId="3760505322" sldId="265"/>
        </pc:sldMkLst>
        <pc:spChg chg="del mod">
          <ac:chgData name="Milligan, Drew" userId="ca259595-d208-4eb4-922f-90c9f3b1afc0" providerId="ADAL" clId="{A7E523DE-65B5-425F-8FB1-F9083E3C3322}" dt="2024-01-23T04:32:26.341" v="1031"/>
          <ac:spMkLst>
            <pc:docMk/>
            <pc:sldMk cId="3760505322" sldId="265"/>
            <ac:spMk id="9" creationId="{6C8F6D14-B122-DA15-0C4E-F42A9296D865}"/>
          </ac:spMkLst>
        </pc:spChg>
      </pc:sldChg>
      <pc:sldChg chg="del">
        <pc:chgData name="Milligan, Drew" userId="ca259595-d208-4eb4-922f-90c9f3b1afc0" providerId="ADAL" clId="{A7E523DE-65B5-425F-8FB1-F9083E3C3322}" dt="2024-01-23T04:13:06.032" v="14" actId="2696"/>
        <pc:sldMkLst>
          <pc:docMk/>
          <pc:sldMk cId="2628228781" sldId="268"/>
        </pc:sldMkLst>
      </pc:sldChg>
      <pc:sldChg chg="add del">
        <pc:chgData name="Milligan, Drew" userId="ca259595-d208-4eb4-922f-90c9f3b1afc0" providerId="ADAL" clId="{A7E523DE-65B5-425F-8FB1-F9083E3C3322}" dt="2024-01-23T04:17:07.018" v="220" actId="2890"/>
        <pc:sldMkLst>
          <pc:docMk/>
          <pc:sldMk cId="570266825" sldId="272"/>
        </pc:sldMkLst>
      </pc:sldChg>
      <pc:sldChg chg="modSp add mod ord">
        <pc:chgData name="Milligan, Drew" userId="ca259595-d208-4eb4-922f-90c9f3b1afc0" providerId="ADAL" clId="{A7E523DE-65B5-425F-8FB1-F9083E3C3322}" dt="2024-01-23T05:30:25.594" v="3373" actId="20577"/>
        <pc:sldMkLst>
          <pc:docMk/>
          <pc:sldMk cId="1890711407" sldId="272"/>
        </pc:sldMkLst>
        <pc:spChg chg="mod">
          <ac:chgData name="Milligan, Drew" userId="ca259595-d208-4eb4-922f-90c9f3b1afc0" providerId="ADAL" clId="{A7E523DE-65B5-425F-8FB1-F9083E3C3322}" dt="2024-01-23T05:30:25.594" v="3373" actId="20577"/>
          <ac:spMkLst>
            <pc:docMk/>
            <pc:sldMk cId="1890711407" sldId="272"/>
            <ac:spMk id="9" creationId="{6C8F6D14-B122-DA15-0C4E-F42A9296D865}"/>
          </ac:spMkLst>
        </pc:spChg>
      </pc:sldChg>
      <pc:sldChg chg="modSp add del mod">
        <pc:chgData name="Milligan, Drew" userId="ca259595-d208-4eb4-922f-90c9f3b1afc0" providerId="ADAL" clId="{A7E523DE-65B5-425F-8FB1-F9083E3C3322}" dt="2024-01-23T04:33:41.173" v="1055" actId="47"/>
        <pc:sldMkLst>
          <pc:docMk/>
          <pc:sldMk cId="1088216016" sldId="273"/>
        </pc:sldMkLst>
        <pc:spChg chg="mod">
          <ac:chgData name="Milligan, Drew" userId="ca259595-d208-4eb4-922f-90c9f3b1afc0" providerId="ADAL" clId="{A7E523DE-65B5-425F-8FB1-F9083E3C3322}" dt="2024-01-23T04:33:00.187" v="1035" actId="20577"/>
          <ac:spMkLst>
            <pc:docMk/>
            <pc:sldMk cId="1088216016" sldId="273"/>
            <ac:spMk id="9" creationId="{6C8F6D14-B122-DA15-0C4E-F42A9296D865}"/>
          </ac:spMkLst>
        </pc:spChg>
      </pc:sldChg>
      <pc:sldChg chg="modSp add mod">
        <pc:chgData name="Milligan, Drew" userId="ca259595-d208-4eb4-922f-90c9f3b1afc0" providerId="ADAL" clId="{A7E523DE-65B5-425F-8FB1-F9083E3C3322}" dt="2024-01-23T04:56:41.906" v="1606" actId="1076"/>
        <pc:sldMkLst>
          <pc:docMk/>
          <pc:sldMk cId="3948559231" sldId="273"/>
        </pc:sldMkLst>
        <pc:spChg chg="mod">
          <ac:chgData name="Milligan, Drew" userId="ca259595-d208-4eb4-922f-90c9f3b1afc0" providerId="ADAL" clId="{A7E523DE-65B5-425F-8FB1-F9083E3C3322}" dt="2024-01-23T04:33:55.808" v="1074" actId="20577"/>
          <ac:spMkLst>
            <pc:docMk/>
            <pc:sldMk cId="3948559231" sldId="273"/>
            <ac:spMk id="4" creationId="{F20ABD6A-51D5-F6B3-4286-807A86DEB146}"/>
          </ac:spMkLst>
        </pc:spChg>
        <pc:spChg chg="mod">
          <ac:chgData name="Milligan, Drew" userId="ca259595-d208-4eb4-922f-90c9f3b1afc0" providerId="ADAL" clId="{A7E523DE-65B5-425F-8FB1-F9083E3C3322}" dt="2024-01-23T04:56:41.906" v="1606" actId="1076"/>
          <ac:spMkLst>
            <pc:docMk/>
            <pc:sldMk cId="3948559231" sldId="273"/>
            <ac:spMk id="9" creationId="{6C8F6D14-B122-DA15-0C4E-F42A9296D865}"/>
          </ac:spMkLst>
        </pc:spChg>
      </pc:sldChg>
      <pc:sldChg chg="modSp add mod">
        <pc:chgData name="Milligan, Drew" userId="ca259595-d208-4eb4-922f-90c9f3b1afc0" providerId="ADAL" clId="{A7E523DE-65B5-425F-8FB1-F9083E3C3322}" dt="2024-01-23T05:03:33.185" v="1914" actId="20577"/>
        <pc:sldMkLst>
          <pc:docMk/>
          <pc:sldMk cId="2011376116" sldId="274"/>
        </pc:sldMkLst>
        <pc:spChg chg="mod">
          <ac:chgData name="Milligan, Drew" userId="ca259595-d208-4eb4-922f-90c9f3b1afc0" providerId="ADAL" clId="{A7E523DE-65B5-425F-8FB1-F9083E3C3322}" dt="2024-01-23T04:58:41.908" v="1647" actId="20577"/>
          <ac:spMkLst>
            <pc:docMk/>
            <pc:sldMk cId="2011376116" sldId="274"/>
            <ac:spMk id="4" creationId="{F20ABD6A-51D5-F6B3-4286-807A86DEB146}"/>
          </ac:spMkLst>
        </pc:spChg>
        <pc:spChg chg="mod">
          <ac:chgData name="Milligan, Drew" userId="ca259595-d208-4eb4-922f-90c9f3b1afc0" providerId="ADAL" clId="{A7E523DE-65B5-425F-8FB1-F9083E3C3322}" dt="2024-01-23T05:03:33.185" v="1914" actId="20577"/>
          <ac:spMkLst>
            <pc:docMk/>
            <pc:sldMk cId="2011376116" sldId="274"/>
            <ac:spMk id="9" creationId="{6C8F6D14-B122-DA15-0C4E-F42A9296D865}"/>
          </ac:spMkLst>
        </pc:spChg>
      </pc:sldChg>
      <pc:sldChg chg="modSp add mod">
        <pc:chgData name="Milligan, Drew" userId="ca259595-d208-4eb4-922f-90c9f3b1afc0" providerId="ADAL" clId="{A7E523DE-65B5-425F-8FB1-F9083E3C3322}" dt="2024-01-23T05:07:44.089" v="2213" actId="1076"/>
        <pc:sldMkLst>
          <pc:docMk/>
          <pc:sldMk cId="3286564678" sldId="275"/>
        </pc:sldMkLst>
        <pc:spChg chg="mod">
          <ac:chgData name="Milligan, Drew" userId="ca259595-d208-4eb4-922f-90c9f3b1afc0" providerId="ADAL" clId="{A7E523DE-65B5-425F-8FB1-F9083E3C3322}" dt="2024-01-23T05:04:54.840" v="1992" actId="20577"/>
          <ac:spMkLst>
            <pc:docMk/>
            <pc:sldMk cId="3286564678" sldId="275"/>
            <ac:spMk id="4" creationId="{F20ABD6A-51D5-F6B3-4286-807A86DEB146}"/>
          </ac:spMkLst>
        </pc:spChg>
        <pc:spChg chg="mod">
          <ac:chgData name="Milligan, Drew" userId="ca259595-d208-4eb4-922f-90c9f3b1afc0" providerId="ADAL" clId="{A7E523DE-65B5-425F-8FB1-F9083E3C3322}" dt="2024-01-23T05:07:44.089" v="2213" actId="1076"/>
          <ac:spMkLst>
            <pc:docMk/>
            <pc:sldMk cId="3286564678" sldId="275"/>
            <ac:spMk id="9" creationId="{6C8F6D14-B122-DA15-0C4E-F42A9296D865}"/>
          </ac:spMkLst>
        </pc:spChg>
      </pc:sldChg>
      <pc:sldChg chg="modSp add mod">
        <pc:chgData name="Milligan, Drew" userId="ca259595-d208-4eb4-922f-90c9f3b1afc0" providerId="ADAL" clId="{A7E523DE-65B5-425F-8FB1-F9083E3C3322}" dt="2024-01-23T07:46:36.344" v="9365" actId="33524"/>
        <pc:sldMkLst>
          <pc:docMk/>
          <pc:sldMk cId="2264923553" sldId="276"/>
        </pc:sldMkLst>
        <pc:spChg chg="mod">
          <ac:chgData name="Milligan, Drew" userId="ca259595-d208-4eb4-922f-90c9f3b1afc0" providerId="ADAL" clId="{A7E523DE-65B5-425F-8FB1-F9083E3C3322}" dt="2024-01-23T06:16:20.839" v="6246" actId="20577"/>
          <ac:spMkLst>
            <pc:docMk/>
            <pc:sldMk cId="2264923553" sldId="276"/>
            <ac:spMk id="4" creationId="{F20ABD6A-51D5-F6B3-4286-807A86DEB146}"/>
          </ac:spMkLst>
        </pc:spChg>
        <pc:spChg chg="mod">
          <ac:chgData name="Milligan, Drew" userId="ca259595-d208-4eb4-922f-90c9f3b1afc0" providerId="ADAL" clId="{A7E523DE-65B5-425F-8FB1-F9083E3C3322}" dt="2024-01-23T07:46:36.344" v="9365" actId="33524"/>
          <ac:spMkLst>
            <pc:docMk/>
            <pc:sldMk cId="2264923553" sldId="276"/>
            <ac:spMk id="9" creationId="{6C8F6D14-B122-DA15-0C4E-F42A9296D865}"/>
          </ac:spMkLst>
        </pc:spChg>
      </pc:sldChg>
      <pc:sldChg chg="del">
        <pc:chgData name="Milligan, Drew" userId="ca259595-d208-4eb4-922f-90c9f3b1afc0" providerId="ADAL" clId="{A7E523DE-65B5-425F-8FB1-F9083E3C3322}" dt="2024-01-23T04:13:11.766" v="15" actId="2696"/>
        <pc:sldMkLst>
          <pc:docMk/>
          <pc:sldMk cId="1671489973" sldId="277"/>
        </pc:sldMkLst>
      </pc:sldChg>
      <pc:sldChg chg="modSp add mod">
        <pc:chgData name="Milligan, Drew" userId="ca259595-d208-4eb4-922f-90c9f3b1afc0" providerId="ADAL" clId="{A7E523DE-65B5-425F-8FB1-F9083E3C3322}" dt="2024-01-23T18:08:45.461" v="9492" actId="1076"/>
        <pc:sldMkLst>
          <pc:docMk/>
          <pc:sldMk cId="2961606890" sldId="277"/>
        </pc:sldMkLst>
        <pc:spChg chg="mod">
          <ac:chgData name="Milligan, Drew" userId="ca259595-d208-4eb4-922f-90c9f3b1afc0" providerId="ADAL" clId="{A7E523DE-65B5-425F-8FB1-F9083E3C3322}" dt="2024-01-23T06:08:41.206" v="5607" actId="6549"/>
          <ac:spMkLst>
            <pc:docMk/>
            <pc:sldMk cId="2961606890" sldId="277"/>
            <ac:spMk id="4" creationId="{F20ABD6A-51D5-F6B3-4286-807A86DEB146}"/>
          </ac:spMkLst>
        </pc:spChg>
        <pc:spChg chg="mod">
          <ac:chgData name="Milligan, Drew" userId="ca259595-d208-4eb4-922f-90c9f3b1afc0" providerId="ADAL" clId="{A7E523DE-65B5-425F-8FB1-F9083E3C3322}" dt="2024-01-23T18:08:45.461" v="9492" actId="1076"/>
          <ac:spMkLst>
            <pc:docMk/>
            <pc:sldMk cId="2961606890" sldId="277"/>
            <ac:spMk id="9" creationId="{6C8F6D14-B122-DA15-0C4E-F42A9296D865}"/>
          </ac:spMkLst>
        </pc:spChg>
      </pc:sldChg>
      <pc:sldChg chg="del">
        <pc:chgData name="Milligan, Drew" userId="ca259595-d208-4eb4-922f-90c9f3b1afc0" providerId="ADAL" clId="{A7E523DE-65B5-425F-8FB1-F9083E3C3322}" dt="2024-01-23T04:12:52.548" v="12" actId="2696"/>
        <pc:sldMkLst>
          <pc:docMk/>
          <pc:sldMk cId="84873023" sldId="278"/>
        </pc:sldMkLst>
      </pc:sldChg>
      <pc:sldChg chg="modSp add mod">
        <pc:chgData name="Milligan, Drew" userId="ca259595-d208-4eb4-922f-90c9f3b1afc0" providerId="ADAL" clId="{A7E523DE-65B5-425F-8FB1-F9083E3C3322}" dt="2024-01-23T06:09:21.063" v="5679" actId="20577"/>
        <pc:sldMkLst>
          <pc:docMk/>
          <pc:sldMk cId="583455491" sldId="278"/>
        </pc:sldMkLst>
        <pc:spChg chg="mod">
          <ac:chgData name="Milligan, Drew" userId="ca259595-d208-4eb4-922f-90c9f3b1afc0" providerId="ADAL" clId="{A7E523DE-65B5-425F-8FB1-F9083E3C3322}" dt="2024-01-23T05:30:17.961" v="3367" actId="20577"/>
          <ac:spMkLst>
            <pc:docMk/>
            <pc:sldMk cId="583455491" sldId="278"/>
            <ac:spMk id="4" creationId="{F20ABD6A-51D5-F6B3-4286-807A86DEB146}"/>
          </ac:spMkLst>
        </pc:spChg>
        <pc:spChg chg="mod">
          <ac:chgData name="Milligan, Drew" userId="ca259595-d208-4eb4-922f-90c9f3b1afc0" providerId="ADAL" clId="{A7E523DE-65B5-425F-8FB1-F9083E3C3322}" dt="2024-01-23T06:09:21.063" v="5679" actId="20577"/>
          <ac:spMkLst>
            <pc:docMk/>
            <pc:sldMk cId="583455491" sldId="278"/>
            <ac:spMk id="9" creationId="{6C8F6D14-B122-DA15-0C4E-F42A9296D865}"/>
          </ac:spMkLst>
        </pc:spChg>
      </pc:sldChg>
      <pc:sldChg chg="modSp add mod ord">
        <pc:chgData name="Milligan, Drew" userId="ca259595-d208-4eb4-922f-90c9f3b1afc0" providerId="ADAL" clId="{A7E523DE-65B5-425F-8FB1-F9083E3C3322}" dt="2024-01-23T06:26:57.988" v="7015" actId="1076"/>
        <pc:sldMkLst>
          <pc:docMk/>
          <pc:sldMk cId="682474813" sldId="279"/>
        </pc:sldMkLst>
        <pc:spChg chg="mod">
          <ac:chgData name="Milligan, Drew" userId="ca259595-d208-4eb4-922f-90c9f3b1afc0" providerId="ADAL" clId="{A7E523DE-65B5-425F-8FB1-F9083E3C3322}" dt="2024-01-23T05:09:53.927" v="2271" actId="6549"/>
          <ac:spMkLst>
            <pc:docMk/>
            <pc:sldMk cId="682474813" sldId="279"/>
            <ac:spMk id="4" creationId="{F20ABD6A-51D5-F6B3-4286-807A86DEB146}"/>
          </ac:spMkLst>
        </pc:spChg>
        <pc:spChg chg="mod">
          <ac:chgData name="Milligan, Drew" userId="ca259595-d208-4eb4-922f-90c9f3b1afc0" providerId="ADAL" clId="{A7E523DE-65B5-425F-8FB1-F9083E3C3322}" dt="2024-01-23T06:26:57.988" v="7015" actId="1076"/>
          <ac:spMkLst>
            <pc:docMk/>
            <pc:sldMk cId="682474813" sldId="279"/>
            <ac:spMk id="9" creationId="{6C8F6D14-B122-DA15-0C4E-F42A9296D865}"/>
          </ac:spMkLst>
        </pc:spChg>
      </pc:sldChg>
      <pc:sldChg chg="del">
        <pc:chgData name="Milligan, Drew" userId="ca259595-d208-4eb4-922f-90c9f3b1afc0" providerId="ADAL" clId="{A7E523DE-65B5-425F-8FB1-F9083E3C3322}" dt="2024-01-23T04:12:49.811" v="11" actId="2696"/>
        <pc:sldMkLst>
          <pc:docMk/>
          <pc:sldMk cId="4142214443" sldId="279"/>
        </pc:sldMkLst>
      </pc:sldChg>
      <pc:sldChg chg="modSp add mod">
        <pc:chgData name="Milligan, Drew" userId="ca259595-d208-4eb4-922f-90c9f3b1afc0" providerId="ADAL" clId="{A7E523DE-65B5-425F-8FB1-F9083E3C3322}" dt="2024-01-23T05:29:40.218" v="3287" actId="1076"/>
        <pc:sldMkLst>
          <pc:docMk/>
          <pc:sldMk cId="3428676172" sldId="280"/>
        </pc:sldMkLst>
        <pc:spChg chg="mod">
          <ac:chgData name="Milligan, Drew" userId="ca259595-d208-4eb4-922f-90c9f3b1afc0" providerId="ADAL" clId="{A7E523DE-65B5-425F-8FB1-F9083E3C3322}" dt="2024-01-23T05:15:38.912" v="3051" actId="20577"/>
          <ac:spMkLst>
            <pc:docMk/>
            <pc:sldMk cId="3428676172" sldId="280"/>
            <ac:spMk id="4" creationId="{F20ABD6A-51D5-F6B3-4286-807A86DEB146}"/>
          </ac:spMkLst>
        </pc:spChg>
        <pc:spChg chg="mod">
          <ac:chgData name="Milligan, Drew" userId="ca259595-d208-4eb4-922f-90c9f3b1afc0" providerId="ADAL" clId="{A7E523DE-65B5-425F-8FB1-F9083E3C3322}" dt="2024-01-23T05:29:40.218" v="3287" actId="1076"/>
          <ac:spMkLst>
            <pc:docMk/>
            <pc:sldMk cId="3428676172" sldId="280"/>
            <ac:spMk id="9" creationId="{6C8F6D14-B122-DA15-0C4E-F42A9296D865}"/>
          </ac:spMkLst>
        </pc:spChg>
      </pc:sldChg>
      <pc:sldChg chg="del">
        <pc:chgData name="Milligan, Drew" userId="ca259595-d208-4eb4-922f-90c9f3b1afc0" providerId="ADAL" clId="{A7E523DE-65B5-425F-8FB1-F9083E3C3322}" dt="2024-01-23T04:13:02.068" v="13" actId="2696"/>
        <pc:sldMkLst>
          <pc:docMk/>
          <pc:sldMk cId="3655443592" sldId="280"/>
        </pc:sldMkLst>
      </pc:sldChg>
      <pc:sldChg chg="modSp del mod">
        <pc:chgData name="Milligan, Drew" userId="ca259595-d208-4eb4-922f-90c9f3b1afc0" providerId="ADAL" clId="{A7E523DE-65B5-425F-8FB1-F9083E3C3322}" dt="2024-01-23T04:13:23.786" v="17" actId="2696"/>
        <pc:sldMkLst>
          <pc:docMk/>
          <pc:sldMk cId="2928121637" sldId="281"/>
        </pc:sldMkLst>
        <pc:spChg chg="mod">
          <ac:chgData name="Milligan, Drew" userId="ca259595-d208-4eb4-922f-90c9f3b1afc0" providerId="ADAL" clId="{A7E523DE-65B5-425F-8FB1-F9083E3C3322}" dt="2024-01-23T04:13:20.450" v="16" actId="20577"/>
          <ac:spMkLst>
            <pc:docMk/>
            <pc:sldMk cId="2928121637" sldId="281"/>
            <ac:spMk id="9" creationId="{6C8F6D14-B122-DA15-0C4E-F42A9296D865}"/>
          </ac:spMkLst>
        </pc:spChg>
      </pc:sldChg>
    </pc:docChg>
  </pc:docChgLst>
  <pc:docChgLst>
    <pc:chgData name="Milligan, Drew" userId="S::drew.milligan@okstate.edu::ca259595-d208-4eb4-922f-90c9f3b1afc0" providerId="AD" clId="Web-{E9FEA48F-F8F5-416B-B5B8-0DA743630231}"/>
    <pc:docChg chg="addSld modSld">
      <pc:chgData name="Milligan, Drew" userId="S::drew.milligan@okstate.edu::ca259595-d208-4eb4-922f-90c9f3b1afc0" providerId="AD" clId="Web-{E9FEA48F-F8F5-416B-B5B8-0DA743630231}" dt="2023-07-13T18:43:48.786" v="342" actId="20577"/>
      <pc:docMkLst>
        <pc:docMk/>
      </pc:docMkLst>
      <pc:sldChg chg="modSp">
        <pc:chgData name="Milligan, Drew" userId="S::drew.milligan@okstate.edu::ca259595-d208-4eb4-922f-90c9f3b1afc0" providerId="AD" clId="Web-{E9FEA48F-F8F5-416B-B5B8-0DA743630231}" dt="2023-07-13T18:35:37.378" v="5" actId="20577"/>
        <pc:sldMkLst>
          <pc:docMk/>
          <pc:sldMk cId="472649599" sldId="256"/>
        </pc:sldMkLst>
        <pc:spChg chg="mod">
          <ac:chgData name="Milligan, Drew" userId="S::drew.milligan@okstate.edu::ca259595-d208-4eb4-922f-90c9f3b1afc0" providerId="AD" clId="Web-{E9FEA48F-F8F5-416B-B5B8-0DA743630231}" dt="2023-07-13T18:35:37.378" v="5" actId="20577"/>
          <ac:spMkLst>
            <pc:docMk/>
            <pc:sldMk cId="472649599" sldId="256"/>
            <ac:spMk id="6" creationId="{FF97413B-094E-D1D0-6D5F-DA975FCECCC4}"/>
          </ac:spMkLst>
        </pc:spChg>
      </pc:sldChg>
      <pc:sldChg chg="modSp">
        <pc:chgData name="Milligan, Drew" userId="S::drew.milligan@okstate.edu::ca259595-d208-4eb4-922f-90c9f3b1afc0" providerId="AD" clId="Web-{E9FEA48F-F8F5-416B-B5B8-0DA743630231}" dt="2023-07-13T18:35:51.581" v="8" actId="20577"/>
        <pc:sldMkLst>
          <pc:docMk/>
          <pc:sldMk cId="3760505322" sldId="265"/>
        </pc:sldMkLst>
        <pc:spChg chg="mod">
          <ac:chgData name="Milligan, Drew" userId="S::drew.milligan@okstate.edu::ca259595-d208-4eb4-922f-90c9f3b1afc0" providerId="AD" clId="Web-{E9FEA48F-F8F5-416B-B5B8-0DA743630231}" dt="2023-07-13T18:35:51.581" v="8" actId="20577"/>
          <ac:spMkLst>
            <pc:docMk/>
            <pc:sldMk cId="3760505322" sldId="265"/>
            <ac:spMk id="9" creationId="{6C8F6D14-B122-DA15-0C4E-F42A9296D865}"/>
          </ac:spMkLst>
        </pc:spChg>
      </pc:sldChg>
      <pc:sldChg chg="modSp">
        <pc:chgData name="Milligan, Drew" userId="S::drew.milligan@okstate.edu::ca259595-d208-4eb4-922f-90c9f3b1afc0" providerId="AD" clId="Web-{E9FEA48F-F8F5-416B-B5B8-0DA743630231}" dt="2023-07-13T18:38:21.977" v="137" actId="20577"/>
        <pc:sldMkLst>
          <pc:docMk/>
          <pc:sldMk cId="1218655691" sldId="267"/>
        </pc:sldMkLst>
        <pc:spChg chg="mod">
          <ac:chgData name="Milligan, Drew" userId="S::drew.milligan@okstate.edu::ca259595-d208-4eb4-922f-90c9f3b1afc0" providerId="AD" clId="Web-{E9FEA48F-F8F5-416B-B5B8-0DA743630231}" dt="2023-07-13T18:38:21.977" v="137" actId="20577"/>
          <ac:spMkLst>
            <pc:docMk/>
            <pc:sldMk cId="1218655691" sldId="267"/>
            <ac:spMk id="9" creationId="{6C8F6D14-B122-DA15-0C4E-F42A9296D865}"/>
          </ac:spMkLst>
        </pc:spChg>
      </pc:sldChg>
      <pc:sldChg chg="modSp">
        <pc:chgData name="Milligan, Drew" userId="S::drew.milligan@okstate.edu::ca259595-d208-4eb4-922f-90c9f3b1afc0" providerId="AD" clId="Web-{E9FEA48F-F8F5-416B-B5B8-0DA743630231}" dt="2023-07-13T18:40:28.451" v="210" actId="20577"/>
        <pc:sldMkLst>
          <pc:docMk/>
          <pc:sldMk cId="3226653862" sldId="272"/>
        </pc:sldMkLst>
        <pc:spChg chg="mod">
          <ac:chgData name="Milligan, Drew" userId="S::drew.milligan@okstate.edu::ca259595-d208-4eb4-922f-90c9f3b1afc0" providerId="AD" clId="Web-{E9FEA48F-F8F5-416B-B5B8-0DA743630231}" dt="2023-07-13T18:40:28.451" v="210" actId="20577"/>
          <ac:spMkLst>
            <pc:docMk/>
            <pc:sldMk cId="3226653862" sldId="272"/>
            <ac:spMk id="9" creationId="{6C8F6D14-B122-DA15-0C4E-F42A9296D865}"/>
          </ac:spMkLst>
        </pc:spChg>
      </pc:sldChg>
      <pc:sldChg chg="modSp">
        <pc:chgData name="Milligan, Drew" userId="S::drew.milligan@okstate.edu::ca259595-d208-4eb4-922f-90c9f3b1afc0" providerId="AD" clId="Web-{E9FEA48F-F8F5-416B-B5B8-0DA743630231}" dt="2023-07-13T18:39:58.278" v="184" actId="20577"/>
        <pc:sldMkLst>
          <pc:docMk/>
          <pc:sldMk cId="2820342877" sldId="273"/>
        </pc:sldMkLst>
        <pc:spChg chg="mod">
          <ac:chgData name="Milligan, Drew" userId="S::drew.milligan@okstate.edu::ca259595-d208-4eb4-922f-90c9f3b1afc0" providerId="AD" clId="Web-{E9FEA48F-F8F5-416B-B5B8-0DA743630231}" dt="2023-07-13T18:39:58.278" v="184" actId="20577"/>
          <ac:spMkLst>
            <pc:docMk/>
            <pc:sldMk cId="2820342877" sldId="273"/>
            <ac:spMk id="9" creationId="{6C8F6D14-B122-DA15-0C4E-F42A9296D865}"/>
          </ac:spMkLst>
        </pc:spChg>
      </pc:sldChg>
      <pc:sldChg chg="modSp">
        <pc:chgData name="Milligan, Drew" userId="S::drew.milligan@okstate.edu::ca259595-d208-4eb4-922f-90c9f3b1afc0" providerId="AD" clId="Web-{E9FEA48F-F8F5-416B-B5B8-0DA743630231}" dt="2023-07-13T18:40:09.262" v="185" actId="20577"/>
        <pc:sldMkLst>
          <pc:docMk/>
          <pc:sldMk cId="1439729830" sldId="274"/>
        </pc:sldMkLst>
        <pc:spChg chg="mod">
          <ac:chgData name="Milligan, Drew" userId="S::drew.milligan@okstate.edu::ca259595-d208-4eb4-922f-90c9f3b1afc0" providerId="AD" clId="Web-{E9FEA48F-F8F5-416B-B5B8-0DA743630231}" dt="2023-07-13T18:40:09.262" v="185" actId="20577"/>
          <ac:spMkLst>
            <pc:docMk/>
            <pc:sldMk cId="1439729830" sldId="274"/>
            <ac:spMk id="4" creationId="{F20ABD6A-51D5-F6B3-4286-807A86DEB146}"/>
          </ac:spMkLst>
        </pc:spChg>
      </pc:sldChg>
      <pc:sldChg chg="modSp add replId">
        <pc:chgData name="Milligan, Drew" userId="S::drew.milligan@okstate.edu::ca259595-d208-4eb4-922f-90c9f3b1afc0" providerId="AD" clId="Web-{E9FEA48F-F8F5-416B-B5B8-0DA743630231}" dt="2023-07-13T18:43:48.786" v="342" actId="20577"/>
        <pc:sldMkLst>
          <pc:docMk/>
          <pc:sldMk cId="2453402578" sldId="275"/>
        </pc:sldMkLst>
        <pc:spChg chg="mod">
          <ac:chgData name="Milligan, Drew" userId="S::drew.milligan@okstate.edu::ca259595-d208-4eb4-922f-90c9f3b1afc0" providerId="AD" clId="Web-{E9FEA48F-F8F5-416B-B5B8-0DA743630231}" dt="2023-07-13T18:41:22.937" v="221" actId="20577"/>
          <ac:spMkLst>
            <pc:docMk/>
            <pc:sldMk cId="2453402578" sldId="275"/>
            <ac:spMk id="4" creationId="{F20ABD6A-51D5-F6B3-4286-807A86DEB146}"/>
          </ac:spMkLst>
        </pc:spChg>
        <pc:spChg chg="mod">
          <ac:chgData name="Milligan, Drew" userId="S::drew.milligan@okstate.edu::ca259595-d208-4eb4-922f-90c9f3b1afc0" providerId="AD" clId="Web-{E9FEA48F-F8F5-416B-B5B8-0DA743630231}" dt="2023-07-13T18:43:48.786" v="342" actId="20577"/>
          <ac:spMkLst>
            <pc:docMk/>
            <pc:sldMk cId="2453402578" sldId="275"/>
            <ac:spMk id="9" creationId="{6C8F6D14-B122-DA15-0C4E-F42A9296D865}"/>
          </ac:spMkLst>
        </pc:spChg>
      </pc:sldChg>
    </pc:docChg>
  </pc:docChgLst>
  <pc:docChgLst>
    <pc:chgData name="Davies, Joshua" userId="S::joshua.davies@okstate.edu::45a79b8f-ef6a-48d6-9a86-bd4dae024a5b" providerId="AD" clId="Web-{2E3BE738-A3C7-423C-9A3E-BD036D8F799E}"/>
    <pc:docChg chg="modSld">
      <pc:chgData name="Davies, Joshua" userId="S::joshua.davies@okstate.edu::45a79b8f-ef6a-48d6-9a86-bd4dae024a5b" providerId="AD" clId="Web-{2E3BE738-A3C7-423C-9A3E-BD036D8F799E}" dt="2024-01-23T21:10:09.646" v="161" actId="20577"/>
      <pc:docMkLst>
        <pc:docMk/>
      </pc:docMkLst>
      <pc:sldChg chg="modSp">
        <pc:chgData name="Davies, Joshua" userId="S::joshua.davies@okstate.edu::45a79b8f-ef6a-48d6-9a86-bd4dae024a5b" providerId="AD" clId="Web-{2E3BE738-A3C7-423C-9A3E-BD036D8F799E}" dt="2024-01-23T21:10:09.646" v="161" actId="20577"/>
        <pc:sldMkLst>
          <pc:docMk/>
          <pc:sldMk cId="2264923553" sldId="276"/>
        </pc:sldMkLst>
        <pc:spChg chg="mod">
          <ac:chgData name="Davies, Joshua" userId="S::joshua.davies@okstate.edu::45a79b8f-ef6a-48d6-9a86-bd4dae024a5b" providerId="AD" clId="Web-{2E3BE738-A3C7-423C-9A3E-BD036D8F799E}" dt="2024-01-23T21:10:09.646" v="161" actId="20577"/>
          <ac:spMkLst>
            <pc:docMk/>
            <pc:sldMk cId="2264923553" sldId="276"/>
            <ac:spMk id="9" creationId="{6C8F6D14-B122-DA15-0C4E-F42A9296D865}"/>
          </ac:spMkLst>
        </pc:spChg>
      </pc:sldChg>
      <pc:sldChg chg="modSp">
        <pc:chgData name="Davies, Joshua" userId="S::joshua.davies@okstate.edu::45a79b8f-ef6a-48d6-9a86-bd4dae024a5b" providerId="AD" clId="Web-{2E3BE738-A3C7-423C-9A3E-BD036D8F799E}" dt="2024-01-23T20:59:53.391" v="0" actId="20577"/>
        <pc:sldMkLst>
          <pc:docMk/>
          <pc:sldMk cId="2909307015" sldId="285"/>
        </pc:sldMkLst>
        <pc:spChg chg="mod">
          <ac:chgData name="Davies, Joshua" userId="S::joshua.davies@okstate.edu::45a79b8f-ef6a-48d6-9a86-bd4dae024a5b" providerId="AD" clId="Web-{2E3BE738-A3C7-423C-9A3E-BD036D8F799E}" dt="2024-01-23T20:59:53.391" v="0" actId="20577"/>
          <ac:spMkLst>
            <pc:docMk/>
            <pc:sldMk cId="2909307015" sldId="285"/>
            <ac:spMk id="9" creationId="{AD926DDF-032D-3353-2CB9-DD054657643A}"/>
          </ac:spMkLst>
        </pc:spChg>
      </pc:sldChg>
    </pc:docChg>
  </pc:docChgLst>
  <pc:docChgLst>
    <pc:chgData name="Mullarkey, Craig William" userId="ea31dc52-75c9-4f84-b258-735044390030" providerId="ADAL" clId="{91852913-4E2F-4E25-A302-6FF43DEB57F9}"/>
    <pc:docChg chg="undo custSel addSld delSld modSld sldOrd">
      <pc:chgData name="Mullarkey, Craig William" userId="ea31dc52-75c9-4f84-b258-735044390030" providerId="ADAL" clId="{91852913-4E2F-4E25-A302-6FF43DEB57F9}" dt="2024-02-29T04:27:49.712" v="11202" actId="1076"/>
      <pc:docMkLst>
        <pc:docMk/>
      </pc:docMkLst>
      <pc:sldChg chg="modSp del mod ord">
        <pc:chgData name="Mullarkey, Craig William" userId="ea31dc52-75c9-4f84-b258-735044390030" providerId="ADAL" clId="{91852913-4E2F-4E25-A302-6FF43DEB57F9}" dt="2024-02-29T01:15:34.509" v="6014" actId="2696"/>
        <pc:sldMkLst>
          <pc:docMk/>
          <pc:sldMk cId="1352781515" sldId="284"/>
        </pc:sldMkLst>
        <pc:spChg chg="mod">
          <ac:chgData name="Mullarkey, Craig William" userId="ea31dc52-75c9-4f84-b258-735044390030" providerId="ADAL" clId="{91852913-4E2F-4E25-A302-6FF43DEB57F9}" dt="2024-02-22T21:01:59.502" v="0" actId="20577"/>
          <ac:spMkLst>
            <pc:docMk/>
            <pc:sldMk cId="1352781515" sldId="284"/>
            <ac:spMk id="9" creationId="{5B7E5AAB-686F-7673-9265-A2E479242656}"/>
          </ac:spMkLst>
        </pc:spChg>
      </pc:sldChg>
      <pc:sldChg chg="modSp mod">
        <pc:chgData name="Mullarkey, Craig William" userId="ea31dc52-75c9-4f84-b258-735044390030" providerId="ADAL" clId="{91852913-4E2F-4E25-A302-6FF43DEB57F9}" dt="2024-02-29T03:56:59.203" v="11177" actId="20577"/>
        <pc:sldMkLst>
          <pc:docMk/>
          <pc:sldMk cId="188830791" sldId="288"/>
        </pc:sldMkLst>
        <pc:spChg chg="mod">
          <ac:chgData name="Mullarkey, Craig William" userId="ea31dc52-75c9-4f84-b258-735044390030" providerId="ADAL" clId="{91852913-4E2F-4E25-A302-6FF43DEB57F9}" dt="2024-02-29T03:56:59.203" v="11177" actId="20577"/>
          <ac:spMkLst>
            <pc:docMk/>
            <pc:sldMk cId="188830791" sldId="288"/>
            <ac:spMk id="2" creationId="{6B7A7466-E5D5-A6CF-F208-6579A349FAEF}"/>
          </ac:spMkLst>
        </pc:spChg>
      </pc:sldChg>
      <pc:sldChg chg="modSp mod">
        <pc:chgData name="Mullarkey, Craig William" userId="ea31dc52-75c9-4f84-b258-735044390030" providerId="ADAL" clId="{91852913-4E2F-4E25-A302-6FF43DEB57F9}" dt="2024-02-27T21:23:36.009" v="68" actId="20577"/>
        <pc:sldMkLst>
          <pc:docMk/>
          <pc:sldMk cId="2034643943" sldId="316"/>
        </pc:sldMkLst>
        <pc:spChg chg="mod">
          <ac:chgData name="Mullarkey, Craig William" userId="ea31dc52-75c9-4f84-b258-735044390030" providerId="ADAL" clId="{91852913-4E2F-4E25-A302-6FF43DEB57F9}" dt="2024-02-27T21:23:36.009" v="68" actId="20577"/>
          <ac:spMkLst>
            <pc:docMk/>
            <pc:sldMk cId="2034643943" sldId="316"/>
            <ac:spMk id="2" creationId="{DBB4199B-25C8-8ADE-024C-7F365A71B757}"/>
          </ac:spMkLst>
        </pc:spChg>
      </pc:sldChg>
      <pc:sldChg chg="modSp mod">
        <pc:chgData name="Mullarkey, Craig William" userId="ea31dc52-75c9-4f84-b258-735044390030" providerId="ADAL" clId="{91852913-4E2F-4E25-A302-6FF43DEB57F9}" dt="2024-02-27T22:53:42.932" v="1993" actId="20577"/>
        <pc:sldMkLst>
          <pc:docMk/>
          <pc:sldMk cId="301624222" sldId="317"/>
        </pc:sldMkLst>
        <pc:spChg chg="mod">
          <ac:chgData name="Mullarkey, Craig William" userId="ea31dc52-75c9-4f84-b258-735044390030" providerId="ADAL" clId="{91852913-4E2F-4E25-A302-6FF43DEB57F9}" dt="2024-02-27T22:53:42.932" v="1993" actId="20577"/>
          <ac:spMkLst>
            <pc:docMk/>
            <pc:sldMk cId="301624222" sldId="317"/>
            <ac:spMk id="3" creationId="{992CFB2D-D2ED-A2BD-3667-9584295E0D08}"/>
          </ac:spMkLst>
        </pc:spChg>
      </pc:sldChg>
      <pc:sldChg chg="addSp delSp modSp mod modAnim">
        <pc:chgData name="Mullarkey, Craig William" userId="ea31dc52-75c9-4f84-b258-735044390030" providerId="ADAL" clId="{91852913-4E2F-4E25-A302-6FF43DEB57F9}" dt="2024-02-29T03:35:03.454" v="10937" actId="1076"/>
        <pc:sldMkLst>
          <pc:docMk/>
          <pc:sldMk cId="3440773887" sldId="318"/>
        </pc:sldMkLst>
        <pc:spChg chg="add mod">
          <ac:chgData name="Mullarkey, Craig William" userId="ea31dc52-75c9-4f84-b258-735044390030" providerId="ADAL" clId="{91852913-4E2F-4E25-A302-6FF43DEB57F9}" dt="2024-02-29T03:35:03.454" v="10937" actId="1076"/>
          <ac:spMkLst>
            <pc:docMk/>
            <pc:sldMk cId="3440773887" sldId="318"/>
            <ac:spMk id="2" creationId="{0D2192F4-F264-EAED-045E-0DFDBC19F9BF}"/>
          </ac:spMkLst>
        </pc:spChg>
        <pc:spChg chg="mod">
          <ac:chgData name="Mullarkey, Craig William" userId="ea31dc52-75c9-4f84-b258-735044390030" providerId="ADAL" clId="{91852913-4E2F-4E25-A302-6FF43DEB57F9}" dt="2024-02-27T22:58:21.264" v="2083" actId="20577"/>
          <ac:spMkLst>
            <pc:docMk/>
            <pc:sldMk cId="3440773887" sldId="318"/>
            <ac:spMk id="4" creationId="{537F3982-1BDB-F9B7-30C1-08FF430895E8}"/>
          </ac:spMkLst>
        </pc:spChg>
        <pc:spChg chg="add mod">
          <ac:chgData name="Mullarkey, Craig William" userId="ea31dc52-75c9-4f84-b258-735044390030" providerId="ADAL" clId="{91852913-4E2F-4E25-A302-6FF43DEB57F9}" dt="2024-02-29T02:20:40.874" v="8154" actId="208"/>
          <ac:spMkLst>
            <pc:docMk/>
            <pc:sldMk cId="3440773887" sldId="318"/>
            <ac:spMk id="9" creationId="{3969C2E4-1E2B-A4D8-ED46-E05706800332}"/>
          </ac:spMkLst>
        </pc:spChg>
        <pc:spChg chg="add del mod">
          <ac:chgData name="Mullarkey, Craig William" userId="ea31dc52-75c9-4f84-b258-735044390030" providerId="ADAL" clId="{91852913-4E2F-4E25-A302-6FF43DEB57F9}" dt="2024-02-27T22:57:08.398" v="2034"/>
          <ac:spMkLst>
            <pc:docMk/>
            <pc:sldMk cId="3440773887" sldId="318"/>
            <ac:spMk id="10" creationId="{0100B196-96DD-E7A3-3909-B0CA0D936663}"/>
          </ac:spMkLst>
        </pc:spChg>
        <pc:spChg chg="add mod">
          <ac:chgData name="Mullarkey, Craig William" userId="ea31dc52-75c9-4f84-b258-735044390030" providerId="ADAL" clId="{91852913-4E2F-4E25-A302-6FF43DEB57F9}" dt="2024-02-29T02:20:47.288" v="8156" actId="1076"/>
          <ac:spMkLst>
            <pc:docMk/>
            <pc:sldMk cId="3440773887" sldId="318"/>
            <ac:spMk id="10" creationId="{E1F9C389-9E82-D5CB-D48A-8330A3EFCFD8}"/>
          </ac:spMkLst>
        </pc:spChg>
        <pc:spChg chg="add mod">
          <ac:chgData name="Mullarkey, Craig William" userId="ea31dc52-75c9-4f84-b258-735044390030" providerId="ADAL" clId="{91852913-4E2F-4E25-A302-6FF43DEB57F9}" dt="2024-02-29T02:12:45.112" v="7565" actId="1076"/>
          <ac:spMkLst>
            <pc:docMk/>
            <pc:sldMk cId="3440773887" sldId="318"/>
            <ac:spMk id="11" creationId="{8E322242-354E-0F0E-8719-449F7F9FA0C3}"/>
          </ac:spMkLst>
        </pc:spChg>
        <pc:spChg chg="add del mod">
          <ac:chgData name="Mullarkey, Craig William" userId="ea31dc52-75c9-4f84-b258-735044390030" providerId="ADAL" clId="{91852913-4E2F-4E25-A302-6FF43DEB57F9}" dt="2024-02-29T02:11:35.075" v="7505" actId="478"/>
          <ac:spMkLst>
            <pc:docMk/>
            <pc:sldMk cId="3440773887" sldId="318"/>
            <ac:spMk id="12" creationId="{316EBB97-E802-5714-2EBA-063DF4FAA8B2}"/>
          </ac:spMkLst>
        </pc:spChg>
        <pc:spChg chg="add mod">
          <ac:chgData name="Mullarkey, Craig William" userId="ea31dc52-75c9-4f84-b258-735044390030" providerId="ADAL" clId="{91852913-4E2F-4E25-A302-6FF43DEB57F9}" dt="2024-02-29T02:21:05.976" v="8160" actId="1076"/>
          <ac:spMkLst>
            <pc:docMk/>
            <pc:sldMk cId="3440773887" sldId="318"/>
            <ac:spMk id="13" creationId="{1F7DF193-2008-E239-D370-604AB2FD4164}"/>
          </ac:spMkLst>
        </pc:spChg>
        <pc:spChg chg="add del mod">
          <ac:chgData name="Mullarkey, Craig William" userId="ea31dc52-75c9-4f84-b258-735044390030" providerId="ADAL" clId="{91852913-4E2F-4E25-A302-6FF43DEB57F9}" dt="2024-02-27T23:16:13.533" v="2169" actId="478"/>
          <ac:spMkLst>
            <pc:docMk/>
            <pc:sldMk cId="3440773887" sldId="318"/>
            <ac:spMk id="13" creationId="{6EB67CFE-ABC5-99BF-4192-1E3504334E3D}"/>
          </ac:spMkLst>
        </pc:spChg>
        <pc:spChg chg="add del mod">
          <ac:chgData name="Mullarkey, Craig William" userId="ea31dc52-75c9-4f84-b258-735044390030" providerId="ADAL" clId="{91852913-4E2F-4E25-A302-6FF43DEB57F9}" dt="2024-02-27T23:17:28.575" v="2172" actId="478"/>
          <ac:spMkLst>
            <pc:docMk/>
            <pc:sldMk cId="3440773887" sldId="318"/>
            <ac:spMk id="14" creationId="{231C3C68-A8C2-6ADA-1B4E-310B5BB7E534}"/>
          </ac:spMkLst>
        </pc:spChg>
        <pc:spChg chg="add mod">
          <ac:chgData name="Mullarkey, Craig William" userId="ea31dc52-75c9-4f84-b258-735044390030" providerId="ADAL" clId="{91852913-4E2F-4E25-A302-6FF43DEB57F9}" dt="2024-02-29T02:21:25.755" v="8162" actId="1076"/>
          <ac:spMkLst>
            <pc:docMk/>
            <pc:sldMk cId="3440773887" sldId="318"/>
            <ac:spMk id="14" creationId="{8D246239-95AD-127F-39BD-2393059A4A9B}"/>
          </ac:spMkLst>
        </pc:spChg>
        <pc:spChg chg="add mod">
          <ac:chgData name="Mullarkey, Craig William" userId="ea31dc52-75c9-4f84-b258-735044390030" providerId="ADAL" clId="{91852913-4E2F-4E25-A302-6FF43DEB57F9}" dt="2024-02-29T02:21:47.529" v="8165" actId="1076"/>
          <ac:spMkLst>
            <pc:docMk/>
            <pc:sldMk cId="3440773887" sldId="318"/>
            <ac:spMk id="15" creationId="{F8EF788E-C03E-1F45-42F6-507D20E12DA7}"/>
          </ac:spMkLst>
        </pc:spChg>
        <pc:spChg chg="add mod">
          <ac:chgData name="Mullarkey, Craig William" userId="ea31dc52-75c9-4f84-b258-735044390030" providerId="ADAL" clId="{91852913-4E2F-4E25-A302-6FF43DEB57F9}" dt="2024-02-29T02:21:55.068" v="8167" actId="1076"/>
          <ac:spMkLst>
            <pc:docMk/>
            <pc:sldMk cId="3440773887" sldId="318"/>
            <ac:spMk id="17" creationId="{E5443860-CCB1-F097-FBB4-D4EA809DAD7B}"/>
          </ac:spMkLst>
        </pc:spChg>
        <pc:spChg chg="add mod">
          <ac:chgData name="Mullarkey, Craig William" userId="ea31dc52-75c9-4f84-b258-735044390030" providerId="ADAL" clId="{91852913-4E2F-4E25-A302-6FF43DEB57F9}" dt="2024-02-29T02:21:59.453" v="8169" actId="1076"/>
          <ac:spMkLst>
            <pc:docMk/>
            <pc:sldMk cId="3440773887" sldId="318"/>
            <ac:spMk id="19" creationId="{7758C0F4-D78F-A5DD-E3EF-B24CC3F7B6D3}"/>
          </ac:spMkLst>
        </pc:spChg>
        <pc:spChg chg="add mod">
          <ac:chgData name="Mullarkey, Craig William" userId="ea31dc52-75c9-4f84-b258-735044390030" providerId="ADAL" clId="{91852913-4E2F-4E25-A302-6FF43DEB57F9}" dt="2024-02-29T02:22:04.644" v="8171" actId="1076"/>
          <ac:spMkLst>
            <pc:docMk/>
            <pc:sldMk cId="3440773887" sldId="318"/>
            <ac:spMk id="20" creationId="{A5C470E5-D3FE-5CF1-A735-77819286C2BC}"/>
          </ac:spMkLst>
        </pc:spChg>
        <pc:spChg chg="add mod">
          <ac:chgData name="Mullarkey, Craig William" userId="ea31dc52-75c9-4f84-b258-735044390030" providerId="ADAL" clId="{91852913-4E2F-4E25-A302-6FF43DEB57F9}" dt="2024-02-29T02:22:10.392" v="8173" actId="1076"/>
          <ac:spMkLst>
            <pc:docMk/>
            <pc:sldMk cId="3440773887" sldId="318"/>
            <ac:spMk id="21" creationId="{56BAFAC5-1A01-A8EA-EACF-75D4BBA5A9B7}"/>
          </ac:spMkLst>
        </pc:spChg>
        <pc:spChg chg="add mod">
          <ac:chgData name="Mullarkey, Craig William" userId="ea31dc52-75c9-4f84-b258-735044390030" providerId="ADAL" clId="{91852913-4E2F-4E25-A302-6FF43DEB57F9}" dt="2024-02-29T02:22:15.364" v="8175" actId="1076"/>
          <ac:spMkLst>
            <pc:docMk/>
            <pc:sldMk cId="3440773887" sldId="318"/>
            <ac:spMk id="22" creationId="{27864E7A-F975-23B5-1194-308D80A24BBE}"/>
          </ac:spMkLst>
        </pc:spChg>
        <pc:spChg chg="add mod">
          <ac:chgData name="Mullarkey, Craig William" userId="ea31dc52-75c9-4f84-b258-735044390030" providerId="ADAL" clId="{91852913-4E2F-4E25-A302-6FF43DEB57F9}" dt="2024-02-29T02:24:00.822" v="8178" actId="1076"/>
          <ac:spMkLst>
            <pc:docMk/>
            <pc:sldMk cId="3440773887" sldId="318"/>
            <ac:spMk id="23" creationId="{34A3BAEC-148E-25C1-CE84-395995DC4331}"/>
          </ac:spMkLst>
        </pc:spChg>
        <pc:spChg chg="add mod">
          <ac:chgData name="Mullarkey, Craig William" userId="ea31dc52-75c9-4f84-b258-735044390030" providerId="ADAL" clId="{91852913-4E2F-4E25-A302-6FF43DEB57F9}" dt="2024-02-29T02:24:07.186" v="8180" actId="1076"/>
          <ac:spMkLst>
            <pc:docMk/>
            <pc:sldMk cId="3440773887" sldId="318"/>
            <ac:spMk id="24" creationId="{ED1022B6-2A60-58F0-21F4-A8676EB54486}"/>
          </ac:spMkLst>
        </pc:spChg>
        <pc:spChg chg="add mod">
          <ac:chgData name="Mullarkey, Craig William" userId="ea31dc52-75c9-4f84-b258-735044390030" providerId="ADAL" clId="{91852913-4E2F-4E25-A302-6FF43DEB57F9}" dt="2024-02-29T02:24:11.160" v="8182" actId="1076"/>
          <ac:spMkLst>
            <pc:docMk/>
            <pc:sldMk cId="3440773887" sldId="318"/>
            <ac:spMk id="25" creationId="{3515C8E6-FC4C-4C2E-59B5-15E1AB7E60EF}"/>
          </ac:spMkLst>
        </pc:spChg>
        <pc:spChg chg="add mod">
          <ac:chgData name="Mullarkey, Craig William" userId="ea31dc52-75c9-4f84-b258-735044390030" providerId="ADAL" clId="{91852913-4E2F-4E25-A302-6FF43DEB57F9}" dt="2024-02-29T02:24:16.126" v="8184" actId="1076"/>
          <ac:spMkLst>
            <pc:docMk/>
            <pc:sldMk cId="3440773887" sldId="318"/>
            <ac:spMk id="26" creationId="{545271AB-FAF7-3CE3-49C3-E9DBEC8CDD09}"/>
          </ac:spMkLst>
        </pc:spChg>
        <pc:spChg chg="add mod">
          <ac:chgData name="Mullarkey, Craig William" userId="ea31dc52-75c9-4f84-b258-735044390030" providerId="ADAL" clId="{91852913-4E2F-4E25-A302-6FF43DEB57F9}" dt="2024-02-29T02:24:19.905" v="8186" actId="1076"/>
          <ac:spMkLst>
            <pc:docMk/>
            <pc:sldMk cId="3440773887" sldId="318"/>
            <ac:spMk id="27" creationId="{E3A5E91C-3803-4695-6004-8F0B1C605CF6}"/>
          </ac:spMkLst>
        </pc:spChg>
        <pc:spChg chg="add mod">
          <ac:chgData name="Mullarkey, Craig William" userId="ea31dc52-75c9-4f84-b258-735044390030" providerId="ADAL" clId="{91852913-4E2F-4E25-A302-6FF43DEB57F9}" dt="2024-02-29T02:24:23.445" v="8188" actId="1076"/>
          <ac:spMkLst>
            <pc:docMk/>
            <pc:sldMk cId="3440773887" sldId="318"/>
            <ac:spMk id="28" creationId="{C353101C-AF40-AAFF-7CE9-129EF886433C}"/>
          </ac:spMkLst>
        </pc:spChg>
        <pc:spChg chg="add mod">
          <ac:chgData name="Mullarkey, Craig William" userId="ea31dc52-75c9-4f84-b258-735044390030" providerId="ADAL" clId="{91852913-4E2F-4E25-A302-6FF43DEB57F9}" dt="2024-02-29T02:24:28.654" v="8190" actId="1076"/>
          <ac:spMkLst>
            <pc:docMk/>
            <pc:sldMk cId="3440773887" sldId="318"/>
            <ac:spMk id="29" creationId="{A056153B-43EC-2D12-0CA0-41A1E70E4D25}"/>
          </ac:spMkLst>
        </pc:spChg>
        <pc:spChg chg="add mod">
          <ac:chgData name="Mullarkey, Craig William" userId="ea31dc52-75c9-4f84-b258-735044390030" providerId="ADAL" clId="{91852913-4E2F-4E25-A302-6FF43DEB57F9}" dt="2024-02-29T02:24:31.900" v="8192" actId="1076"/>
          <ac:spMkLst>
            <pc:docMk/>
            <pc:sldMk cId="3440773887" sldId="318"/>
            <ac:spMk id="30" creationId="{B965F310-52D0-C939-0B6E-0F92785B4E33}"/>
          </ac:spMkLst>
        </pc:spChg>
        <pc:picChg chg="add mod">
          <ac:chgData name="Mullarkey, Craig William" userId="ea31dc52-75c9-4f84-b258-735044390030" providerId="ADAL" clId="{91852913-4E2F-4E25-A302-6FF43DEB57F9}" dt="2024-02-29T02:23:53.833" v="8177" actId="1076"/>
          <ac:picMkLst>
            <pc:docMk/>
            <pc:sldMk cId="3440773887" sldId="318"/>
            <ac:picMk id="3" creationId="{64CEC6D5-8111-08FF-E6AA-38C931216710}"/>
          </ac:picMkLst>
        </pc:picChg>
        <pc:picChg chg="mod">
          <ac:chgData name="Mullarkey, Craig William" userId="ea31dc52-75c9-4f84-b258-735044390030" providerId="ADAL" clId="{91852913-4E2F-4E25-A302-6FF43DEB57F9}" dt="2024-02-27T22:58:10.102" v="2070" actId="1076"/>
          <ac:picMkLst>
            <pc:docMk/>
            <pc:sldMk cId="3440773887" sldId="318"/>
            <ac:picMk id="6" creationId="{865D18E4-3BE6-F9D1-6E94-78A18B146B80}"/>
          </ac:picMkLst>
        </pc:picChg>
        <pc:picChg chg="add del mod">
          <ac:chgData name="Mullarkey, Craig William" userId="ea31dc52-75c9-4f84-b258-735044390030" providerId="ADAL" clId="{91852913-4E2F-4E25-A302-6FF43DEB57F9}" dt="2024-02-29T02:11:31.164" v="7503" actId="478"/>
          <ac:picMkLst>
            <pc:docMk/>
            <pc:sldMk cId="3440773887" sldId="318"/>
            <ac:picMk id="7" creationId="{31D1EEBD-E213-7545-992C-CD126B53CB27}"/>
          </ac:picMkLst>
        </pc:picChg>
        <pc:picChg chg="add del mod">
          <ac:chgData name="Mullarkey, Craig William" userId="ea31dc52-75c9-4f84-b258-735044390030" providerId="ADAL" clId="{91852913-4E2F-4E25-A302-6FF43DEB57F9}" dt="2024-02-27T23:14:56.906" v="2133" actId="478"/>
          <ac:picMkLst>
            <pc:docMk/>
            <pc:sldMk cId="3440773887" sldId="318"/>
            <ac:picMk id="9" creationId="{7CBCBA41-5D0D-1FB0-18ED-C2CD0B1ECC9F}"/>
          </ac:picMkLst>
        </pc:picChg>
        <pc:picChg chg="add del mod">
          <ac:chgData name="Mullarkey, Craig William" userId="ea31dc52-75c9-4f84-b258-735044390030" providerId="ADAL" clId="{91852913-4E2F-4E25-A302-6FF43DEB57F9}" dt="2024-02-29T02:11:27.534" v="7501" actId="478"/>
          <ac:picMkLst>
            <pc:docMk/>
            <pc:sldMk cId="3440773887" sldId="318"/>
            <ac:picMk id="16" creationId="{F5553A48-C5B2-FA28-A0C3-A346DF43DC29}"/>
          </ac:picMkLst>
        </pc:picChg>
        <pc:picChg chg="add del mod">
          <ac:chgData name="Mullarkey, Craig William" userId="ea31dc52-75c9-4f84-b258-735044390030" providerId="ADAL" clId="{91852913-4E2F-4E25-A302-6FF43DEB57F9}" dt="2024-02-29T02:11:29.100" v="7502" actId="478"/>
          <ac:picMkLst>
            <pc:docMk/>
            <pc:sldMk cId="3440773887" sldId="318"/>
            <ac:picMk id="18" creationId="{E45D4942-A311-4607-5EFD-963832C16211}"/>
          </ac:picMkLst>
        </pc:picChg>
        <pc:cxnChg chg="add del mod">
          <ac:chgData name="Mullarkey, Craig William" userId="ea31dc52-75c9-4f84-b258-735044390030" providerId="ADAL" clId="{91852913-4E2F-4E25-A302-6FF43DEB57F9}" dt="2024-02-29T02:14:48.055" v="7570" actId="478"/>
          <ac:cxnSpMkLst>
            <pc:docMk/>
            <pc:sldMk cId="3440773887" sldId="318"/>
            <ac:cxnSpMk id="8" creationId="{C083792C-CDD1-1204-7425-878C3D27ACBF}"/>
          </ac:cxnSpMkLst>
        </pc:cxnChg>
      </pc:sldChg>
      <pc:sldChg chg="addSp delSp modSp mod">
        <pc:chgData name="Mullarkey, Craig William" userId="ea31dc52-75c9-4f84-b258-735044390030" providerId="ADAL" clId="{91852913-4E2F-4E25-A302-6FF43DEB57F9}" dt="2024-02-29T02:32:42.519" v="8626" actId="20577"/>
        <pc:sldMkLst>
          <pc:docMk/>
          <pc:sldMk cId="2300122479" sldId="319"/>
        </pc:sldMkLst>
        <pc:spChg chg="add mod">
          <ac:chgData name="Mullarkey, Craig William" userId="ea31dc52-75c9-4f84-b258-735044390030" providerId="ADAL" clId="{91852913-4E2F-4E25-A302-6FF43DEB57F9}" dt="2024-02-29T02:32:42.519" v="8626" actId="20577"/>
          <ac:spMkLst>
            <pc:docMk/>
            <pc:sldMk cId="2300122479" sldId="319"/>
            <ac:spMk id="2" creationId="{5A4EF651-8C55-CC62-DE56-E39E5219E6CE}"/>
          </ac:spMkLst>
        </pc:spChg>
        <pc:spChg chg="mod">
          <ac:chgData name="Mullarkey, Craig William" userId="ea31dc52-75c9-4f84-b258-735044390030" providerId="ADAL" clId="{91852913-4E2F-4E25-A302-6FF43DEB57F9}" dt="2024-02-27T23:00:20.693" v="2126" actId="20577"/>
          <ac:spMkLst>
            <pc:docMk/>
            <pc:sldMk cId="2300122479" sldId="319"/>
            <ac:spMk id="4" creationId="{537F3982-1BDB-F9B7-30C1-08FF430895E8}"/>
          </ac:spMkLst>
        </pc:spChg>
        <pc:spChg chg="add del mod">
          <ac:chgData name="Mullarkey, Craig William" userId="ea31dc52-75c9-4f84-b258-735044390030" providerId="ADAL" clId="{91852913-4E2F-4E25-A302-6FF43DEB57F9}" dt="2024-02-29T02:15:32.748" v="7616" actId="478"/>
          <ac:spMkLst>
            <pc:docMk/>
            <pc:sldMk cId="2300122479" sldId="319"/>
            <ac:spMk id="7" creationId="{323B3BD4-A553-11A2-3211-33F850D76D7D}"/>
          </ac:spMkLst>
        </pc:spChg>
        <pc:spChg chg="add mod">
          <ac:chgData name="Mullarkey, Craig William" userId="ea31dc52-75c9-4f84-b258-735044390030" providerId="ADAL" clId="{91852913-4E2F-4E25-A302-6FF43DEB57F9}" dt="2024-02-29T02:15:57.892" v="7655" actId="1076"/>
          <ac:spMkLst>
            <pc:docMk/>
            <pc:sldMk cId="2300122479" sldId="319"/>
            <ac:spMk id="8" creationId="{BD7CFCFB-0147-644E-5749-EA53AD8DA613}"/>
          </ac:spMkLst>
        </pc:spChg>
        <pc:picChg chg="add mod">
          <ac:chgData name="Mullarkey, Craig William" userId="ea31dc52-75c9-4f84-b258-735044390030" providerId="ADAL" clId="{91852913-4E2F-4E25-A302-6FF43DEB57F9}" dt="2024-02-29T02:15:39.108" v="7619" actId="1076"/>
          <ac:picMkLst>
            <pc:docMk/>
            <pc:sldMk cId="2300122479" sldId="319"/>
            <ac:picMk id="3" creationId="{DE6D6948-66C1-57EE-3DB6-C780E66F4127}"/>
          </ac:picMkLst>
        </pc:picChg>
        <pc:picChg chg="add del mod">
          <ac:chgData name="Mullarkey, Craig William" userId="ea31dc52-75c9-4f84-b258-735044390030" providerId="ADAL" clId="{91852913-4E2F-4E25-A302-6FF43DEB57F9}" dt="2024-02-29T02:15:29.530" v="7614" actId="478"/>
          <ac:picMkLst>
            <pc:docMk/>
            <pc:sldMk cId="2300122479" sldId="319"/>
            <ac:picMk id="5" creationId="{BD75B645-6C29-8DA4-E5A7-B0B28EEDC3A1}"/>
          </ac:picMkLst>
        </pc:picChg>
        <pc:picChg chg="add del mod">
          <ac:chgData name="Mullarkey, Craig William" userId="ea31dc52-75c9-4f84-b258-735044390030" providerId="ADAL" clId="{91852913-4E2F-4E25-A302-6FF43DEB57F9}" dt="2024-02-29T02:15:29.959" v="7615" actId="478"/>
          <ac:picMkLst>
            <pc:docMk/>
            <pc:sldMk cId="2300122479" sldId="319"/>
            <ac:picMk id="10" creationId="{636D94C2-1A96-CAB8-2D4C-EA2AFC2FB59B}"/>
          </ac:picMkLst>
        </pc:picChg>
        <pc:picChg chg="add del mod">
          <ac:chgData name="Mullarkey, Craig William" userId="ea31dc52-75c9-4f84-b258-735044390030" providerId="ADAL" clId="{91852913-4E2F-4E25-A302-6FF43DEB57F9}" dt="2024-02-29T02:15:40.430" v="7620" actId="478"/>
          <ac:picMkLst>
            <pc:docMk/>
            <pc:sldMk cId="2300122479" sldId="319"/>
            <ac:picMk id="12" creationId="{E8CD26D4-025C-F38C-5FBE-20972B6C3BF8}"/>
          </ac:picMkLst>
        </pc:picChg>
      </pc:sldChg>
      <pc:sldChg chg="modSp mod">
        <pc:chgData name="Mullarkey, Craig William" userId="ea31dc52-75c9-4f84-b258-735044390030" providerId="ADAL" clId="{91852913-4E2F-4E25-A302-6FF43DEB57F9}" dt="2024-02-27T22:52:56.955" v="1954" actId="20577"/>
        <pc:sldMkLst>
          <pc:docMk/>
          <pc:sldMk cId="288971447" sldId="321"/>
        </pc:sldMkLst>
        <pc:spChg chg="mod">
          <ac:chgData name="Mullarkey, Craig William" userId="ea31dc52-75c9-4f84-b258-735044390030" providerId="ADAL" clId="{91852913-4E2F-4E25-A302-6FF43DEB57F9}" dt="2024-02-27T22:52:56.955" v="1954" actId="20577"/>
          <ac:spMkLst>
            <pc:docMk/>
            <pc:sldMk cId="288971447" sldId="321"/>
            <ac:spMk id="13" creationId="{E568F6C9-8A15-4561-B5BC-4D4FB2AF871A}"/>
          </ac:spMkLst>
        </pc:spChg>
        <pc:picChg chg="mod">
          <ac:chgData name="Mullarkey, Craig William" userId="ea31dc52-75c9-4f84-b258-735044390030" providerId="ADAL" clId="{91852913-4E2F-4E25-A302-6FF43DEB57F9}" dt="2024-02-27T22:52:27.470" v="1922" actId="1076"/>
          <ac:picMkLst>
            <pc:docMk/>
            <pc:sldMk cId="288971447" sldId="321"/>
            <ac:picMk id="11" creationId="{EB4DFD69-5986-876F-EEC7-DAC3AE116D16}"/>
          </ac:picMkLst>
        </pc:picChg>
      </pc:sldChg>
      <pc:sldChg chg="modSp mod">
        <pc:chgData name="Mullarkey, Craig William" userId="ea31dc52-75c9-4f84-b258-735044390030" providerId="ADAL" clId="{91852913-4E2F-4E25-A302-6FF43DEB57F9}" dt="2024-02-27T21:47:54.589" v="1885" actId="20577"/>
        <pc:sldMkLst>
          <pc:docMk/>
          <pc:sldMk cId="4097489941" sldId="322"/>
        </pc:sldMkLst>
        <pc:spChg chg="mod">
          <ac:chgData name="Mullarkey, Craig William" userId="ea31dc52-75c9-4f84-b258-735044390030" providerId="ADAL" clId="{91852913-4E2F-4E25-A302-6FF43DEB57F9}" dt="2024-02-27T21:47:54.589" v="1885" actId="20577"/>
          <ac:spMkLst>
            <pc:docMk/>
            <pc:sldMk cId="4097489941" sldId="322"/>
            <ac:spMk id="2" creationId="{DBB4199B-25C8-8ADE-024C-7F365A71B757}"/>
          </ac:spMkLst>
        </pc:spChg>
        <pc:picChg chg="mod">
          <ac:chgData name="Mullarkey, Craig William" userId="ea31dc52-75c9-4f84-b258-735044390030" providerId="ADAL" clId="{91852913-4E2F-4E25-A302-6FF43DEB57F9}" dt="2024-02-27T21:35:51.735" v="912" actId="1076"/>
          <ac:picMkLst>
            <pc:docMk/>
            <pc:sldMk cId="4097489941" sldId="322"/>
            <ac:picMk id="5" creationId="{BFE6ECC1-B43D-01BE-C2A7-124C6497CC43}"/>
          </ac:picMkLst>
        </pc:picChg>
      </pc:sldChg>
      <pc:sldChg chg="modSp mod">
        <pc:chgData name="Mullarkey, Craig William" userId="ea31dc52-75c9-4f84-b258-735044390030" providerId="ADAL" clId="{91852913-4E2F-4E25-A302-6FF43DEB57F9}" dt="2024-02-28T21:48:31.643" v="3824" actId="20577"/>
        <pc:sldMkLst>
          <pc:docMk/>
          <pc:sldMk cId="3689420953" sldId="324"/>
        </pc:sldMkLst>
        <pc:spChg chg="mod">
          <ac:chgData name="Mullarkey, Craig William" userId="ea31dc52-75c9-4f84-b258-735044390030" providerId="ADAL" clId="{91852913-4E2F-4E25-A302-6FF43DEB57F9}" dt="2024-02-28T21:33:44.435" v="2423" actId="20577"/>
          <ac:spMkLst>
            <pc:docMk/>
            <pc:sldMk cId="3689420953" sldId="324"/>
            <ac:spMk id="4" creationId="{662C1A9C-1E69-659C-FA12-AC1940206855}"/>
          </ac:spMkLst>
        </pc:spChg>
        <pc:spChg chg="mod">
          <ac:chgData name="Mullarkey, Craig William" userId="ea31dc52-75c9-4f84-b258-735044390030" providerId="ADAL" clId="{91852913-4E2F-4E25-A302-6FF43DEB57F9}" dt="2024-02-28T21:48:31.643" v="3824" actId="20577"/>
          <ac:spMkLst>
            <pc:docMk/>
            <pc:sldMk cId="3689420953" sldId="324"/>
            <ac:spMk id="9" creationId="{F9CD5155-CFCB-B94D-4808-BD72F838F94B}"/>
          </ac:spMkLst>
        </pc:spChg>
      </pc:sldChg>
      <pc:sldChg chg="addSp delSp modSp add mod">
        <pc:chgData name="Mullarkey, Craig William" userId="ea31dc52-75c9-4f84-b258-735044390030" providerId="ADAL" clId="{91852913-4E2F-4E25-A302-6FF43DEB57F9}" dt="2024-02-29T00:36:40.190" v="4606" actId="1076"/>
        <pc:sldMkLst>
          <pc:docMk/>
          <pc:sldMk cId="755569378" sldId="325"/>
        </pc:sldMkLst>
        <pc:spChg chg="add mod">
          <ac:chgData name="Mullarkey, Craig William" userId="ea31dc52-75c9-4f84-b258-735044390030" providerId="ADAL" clId="{91852913-4E2F-4E25-A302-6FF43DEB57F9}" dt="2024-02-28T20:38:34.126" v="2276" actId="1076"/>
          <ac:spMkLst>
            <pc:docMk/>
            <pc:sldMk cId="755569378" sldId="325"/>
            <ac:spMk id="2" creationId="{A2B66AD3-914B-BEFD-C4C4-D5E7CBCD69B6}"/>
          </ac:spMkLst>
        </pc:spChg>
        <pc:spChg chg="mod">
          <ac:chgData name="Mullarkey, Craig William" userId="ea31dc52-75c9-4f84-b258-735044390030" providerId="ADAL" clId="{91852913-4E2F-4E25-A302-6FF43DEB57F9}" dt="2024-02-28T20:39:23.935" v="2280" actId="1076"/>
          <ac:spMkLst>
            <pc:docMk/>
            <pc:sldMk cId="755569378" sldId="325"/>
            <ac:spMk id="4" creationId="{875209CD-1DB7-2BB7-7460-A5E0DCD08C25}"/>
          </ac:spMkLst>
        </pc:spChg>
        <pc:spChg chg="mod">
          <ac:chgData name="Mullarkey, Craig William" userId="ea31dc52-75c9-4f84-b258-735044390030" providerId="ADAL" clId="{91852913-4E2F-4E25-A302-6FF43DEB57F9}" dt="2024-02-28T20:38:42.487" v="2277" actId="1076"/>
          <ac:spMkLst>
            <pc:docMk/>
            <pc:sldMk cId="755569378" sldId="325"/>
            <ac:spMk id="7" creationId="{C6F7425C-1325-CD88-FEAE-CEB8B2E5701F}"/>
          </ac:spMkLst>
        </pc:spChg>
        <pc:spChg chg="del">
          <ac:chgData name="Mullarkey, Craig William" userId="ea31dc52-75c9-4f84-b258-735044390030" providerId="ADAL" clId="{91852913-4E2F-4E25-A302-6FF43DEB57F9}" dt="2024-02-27T23:29:22.660" v="2241" actId="478"/>
          <ac:spMkLst>
            <pc:docMk/>
            <pc:sldMk cId="755569378" sldId="325"/>
            <ac:spMk id="8" creationId="{D2B2B99F-DD8A-851D-5142-6887BFFF9398}"/>
          </ac:spMkLst>
        </pc:spChg>
        <pc:spChg chg="add mod">
          <ac:chgData name="Mullarkey, Craig William" userId="ea31dc52-75c9-4f84-b258-735044390030" providerId="ADAL" clId="{91852913-4E2F-4E25-A302-6FF43DEB57F9}" dt="2024-02-28T20:38:29.780" v="2275" actId="1076"/>
          <ac:spMkLst>
            <pc:docMk/>
            <pc:sldMk cId="755569378" sldId="325"/>
            <ac:spMk id="9" creationId="{9DEA057A-573E-6C73-9693-763007B751DA}"/>
          </ac:spMkLst>
        </pc:spChg>
        <pc:spChg chg="add del">
          <ac:chgData name="Mullarkey, Craig William" userId="ea31dc52-75c9-4f84-b258-735044390030" providerId="ADAL" clId="{91852913-4E2F-4E25-A302-6FF43DEB57F9}" dt="2024-02-27T23:32:44.862" v="2252" actId="478"/>
          <ac:spMkLst>
            <pc:docMk/>
            <pc:sldMk cId="755569378" sldId="325"/>
            <ac:spMk id="13" creationId="{EEBF3D6A-5B7F-0152-2C6E-3D74283E5E20}"/>
          </ac:spMkLst>
        </pc:spChg>
        <pc:picChg chg="del">
          <ac:chgData name="Mullarkey, Craig William" userId="ea31dc52-75c9-4f84-b258-735044390030" providerId="ADAL" clId="{91852913-4E2F-4E25-A302-6FF43DEB57F9}" dt="2024-02-27T23:29:00.844" v="2215" actId="478"/>
          <ac:picMkLst>
            <pc:docMk/>
            <pc:sldMk cId="755569378" sldId="325"/>
            <ac:picMk id="3" creationId="{9DBFD10D-0022-D1D9-2BB7-387D3DCE9CFA}"/>
          </ac:picMkLst>
        </pc:picChg>
        <pc:picChg chg="del">
          <ac:chgData name="Mullarkey, Craig William" userId="ea31dc52-75c9-4f84-b258-735044390030" providerId="ADAL" clId="{91852913-4E2F-4E25-A302-6FF43DEB57F9}" dt="2024-02-27T23:28:59.895" v="2213" actId="478"/>
          <ac:picMkLst>
            <pc:docMk/>
            <pc:sldMk cId="755569378" sldId="325"/>
            <ac:picMk id="5" creationId="{AB2532E5-26BD-CFEE-E145-BAE2802B8BBC}"/>
          </ac:picMkLst>
        </pc:picChg>
        <pc:picChg chg="del">
          <ac:chgData name="Mullarkey, Craig William" userId="ea31dc52-75c9-4f84-b258-735044390030" providerId="ADAL" clId="{91852913-4E2F-4E25-A302-6FF43DEB57F9}" dt="2024-02-27T23:29:00.434" v="2214" actId="478"/>
          <ac:picMkLst>
            <pc:docMk/>
            <pc:sldMk cId="755569378" sldId="325"/>
            <ac:picMk id="10" creationId="{7F1474D9-02AC-29B8-300F-778A4406B03A}"/>
          </ac:picMkLst>
        </pc:picChg>
        <pc:picChg chg="del">
          <ac:chgData name="Mullarkey, Craig William" userId="ea31dc52-75c9-4f84-b258-735044390030" providerId="ADAL" clId="{91852913-4E2F-4E25-A302-6FF43DEB57F9}" dt="2024-02-27T23:29:01.433" v="2216" actId="478"/>
          <ac:picMkLst>
            <pc:docMk/>
            <pc:sldMk cId="755569378" sldId="325"/>
            <ac:picMk id="12" creationId="{C93B9330-7E46-AFE7-75E4-70CEC6BE9D1B}"/>
          </ac:picMkLst>
        </pc:picChg>
        <pc:picChg chg="add mod">
          <ac:chgData name="Mullarkey, Craig William" userId="ea31dc52-75c9-4f84-b258-735044390030" providerId="ADAL" clId="{91852913-4E2F-4E25-A302-6FF43DEB57F9}" dt="2024-02-28T20:38:25.376" v="2274" actId="1076"/>
          <ac:picMkLst>
            <pc:docMk/>
            <pc:sldMk cId="755569378" sldId="325"/>
            <ac:picMk id="15" creationId="{632A9BE8-5386-15DB-009C-E75CE0A050CB}"/>
          </ac:picMkLst>
        </pc:picChg>
        <pc:picChg chg="add mod">
          <ac:chgData name="Mullarkey, Craig William" userId="ea31dc52-75c9-4f84-b258-735044390030" providerId="ADAL" clId="{91852913-4E2F-4E25-A302-6FF43DEB57F9}" dt="2024-02-28T20:38:06.373" v="2270" actId="1076"/>
          <ac:picMkLst>
            <pc:docMk/>
            <pc:sldMk cId="755569378" sldId="325"/>
            <ac:picMk id="17" creationId="{E752649C-CA57-8BFE-F5CE-08A684F0A42B}"/>
          </ac:picMkLst>
        </pc:picChg>
        <pc:picChg chg="add del mod">
          <ac:chgData name="Mullarkey, Craig William" userId="ea31dc52-75c9-4f84-b258-735044390030" providerId="ADAL" clId="{91852913-4E2F-4E25-A302-6FF43DEB57F9}" dt="2024-02-29T00:36:20.302" v="4605" actId="478"/>
          <ac:picMkLst>
            <pc:docMk/>
            <pc:sldMk cId="755569378" sldId="325"/>
            <ac:picMk id="19" creationId="{F8BF86C5-4BBA-05FF-DDBC-68F1CFA388DB}"/>
          </ac:picMkLst>
        </pc:picChg>
        <pc:picChg chg="add mod">
          <ac:chgData name="Mullarkey, Craig William" userId="ea31dc52-75c9-4f84-b258-735044390030" providerId="ADAL" clId="{91852913-4E2F-4E25-A302-6FF43DEB57F9}" dt="2024-02-29T00:36:40.190" v="4606" actId="1076"/>
          <ac:picMkLst>
            <pc:docMk/>
            <pc:sldMk cId="755569378" sldId="325"/>
            <ac:picMk id="1026" creationId="{AC99ADBE-CB74-82AA-133E-03143B51686F}"/>
          </ac:picMkLst>
        </pc:picChg>
      </pc:sldChg>
      <pc:sldChg chg="addSp delSp modSp add mod">
        <pc:chgData name="Mullarkey, Craig William" userId="ea31dc52-75c9-4f84-b258-735044390030" providerId="ADAL" clId="{91852913-4E2F-4E25-A302-6FF43DEB57F9}" dt="2024-02-29T03:41:38.326" v="11071" actId="20577"/>
        <pc:sldMkLst>
          <pc:docMk/>
          <pc:sldMk cId="2707425970" sldId="326"/>
        </pc:sldMkLst>
        <pc:spChg chg="del">
          <ac:chgData name="Mullarkey, Craig William" userId="ea31dc52-75c9-4f84-b258-735044390030" providerId="ADAL" clId="{91852913-4E2F-4E25-A302-6FF43DEB57F9}" dt="2024-02-28T20:42:13.430" v="2321" actId="478"/>
          <ac:spMkLst>
            <pc:docMk/>
            <pc:sldMk cId="2707425970" sldId="326"/>
            <ac:spMk id="2" creationId="{3C97E451-E8D9-486E-3984-90083FA27993}"/>
          </ac:spMkLst>
        </pc:spChg>
        <pc:spChg chg="mod">
          <ac:chgData name="Mullarkey, Craig William" userId="ea31dc52-75c9-4f84-b258-735044390030" providerId="ADAL" clId="{91852913-4E2F-4E25-A302-6FF43DEB57F9}" dt="2024-02-28T20:39:46.987" v="2313" actId="20577"/>
          <ac:spMkLst>
            <pc:docMk/>
            <pc:sldMk cId="2707425970" sldId="326"/>
            <ac:spMk id="4" creationId="{20F8D027-C27D-A0DC-D63F-62EA1B3E6A71}"/>
          </ac:spMkLst>
        </pc:spChg>
        <pc:spChg chg="mod">
          <ac:chgData name="Mullarkey, Craig William" userId="ea31dc52-75c9-4f84-b258-735044390030" providerId="ADAL" clId="{91852913-4E2F-4E25-A302-6FF43DEB57F9}" dt="2024-02-29T03:41:38.326" v="11071" actId="20577"/>
          <ac:spMkLst>
            <pc:docMk/>
            <pc:sldMk cId="2707425970" sldId="326"/>
            <ac:spMk id="7" creationId="{1C1AECA3-0DEC-872C-994C-E499A828BF75}"/>
          </ac:spMkLst>
        </pc:spChg>
        <pc:spChg chg="del">
          <ac:chgData name="Mullarkey, Craig William" userId="ea31dc52-75c9-4f84-b258-735044390030" providerId="ADAL" clId="{91852913-4E2F-4E25-A302-6FF43DEB57F9}" dt="2024-02-28T20:42:10.495" v="2320" actId="478"/>
          <ac:spMkLst>
            <pc:docMk/>
            <pc:sldMk cId="2707425970" sldId="326"/>
            <ac:spMk id="9" creationId="{867BD9AC-16DD-5086-F19E-C563113FE610}"/>
          </ac:spMkLst>
        </pc:spChg>
        <pc:picChg chg="add del mod">
          <ac:chgData name="Mullarkey, Craig William" userId="ea31dc52-75c9-4f84-b258-735044390030" providerId="ADAL" clId="{91852913-4E2F-4E25-A302-6FF43DEB57F9}" dt="2024-02-28T23:17:57.560" v="4545" actId="478"/>
          <ac:picMkLst>
            <pc:docMk/>
            <pc:sldMk cId="2707425970" sldId="326"/>
            <ac:picMk id="3" creationId="{F7A0D6C3-4053-BCEC-11FF-B36518B7BC7D}"/>
          </ac:picMkLst>
        </pc:picChg>
        <pc:picChg chg="add mod">
          <ac:chgData name="Mullarkey, Craig William" userId="ea31dc52-75c9-4f84-b258-735044390030" providerId="ADAL" clId="{91852913-4E2F-4E25-A302-6FF43DEB57F9}" dt="2024-02-29T02:32:59.173" v="8627" actId="1076"/>
          <ac:picMkLst>
            <pc:docMk/>
            <pc:sldMk cId="2707425970" sldId="326"/>
            <ac:picMk id="5" creationId="{8266ED9C-6B95-594D-D100-BCF3216B2BAF}"/>
          </ac:picMkLst>
        </pc:picChg>
        <pc:picChg chg="add mod">
          <ac:chgData name="Mullarkey, Craig William" userId="ea31dc52-75c9-4f84-b258-735044390030" providerId="ADAL" clId="{91852913-4E2F-4E25-A302-6FF43DEB57F9}" dt="2024-02-28T23:20:11.452" v="4573" actId="1076"/>
          <ac:picMkLst>
            <pc:docMk/>
            <pc:sldMk cId="2707425970" sldId="326"/>
            <ac:picMk id="8" creationId="{F3088C7F-4AE5-CA24-A571-372196A793BD}"/>
          </ac:picMkLst>
        </pc:picChg>
        <pc:picChg chg="del">
          <ac:chgData name="Mullarkey, Craig William" userId="ea31dc52-75c9-4f84-b258-735044390030" providerId="ADAL" clId="{91852913-4E2F-4E25-A302-6FF43DEB57F9}" dt="2024-02-28T02:59:51.672" v="2266" actId="478"/>
          <ac:picMkLst>
            <pc:docMk/>
            <pc:sldMk cId="2707425970" sldId="326"/>
            <ac:picMk id="15" creationId="{0A0B8B59-A8DE-42E6-FE98-C7D1CE5CD520}"/>
          </ac:picMkLst>
        </pc:picChg>
        <pc:picChg chg="del">
          <ac:chgData name="Mullarkey, Craig William" userId="ea31dc52-75c9-4f84-b258-735044390030" providerId="ADAL" clId="{91852913-4E2F-4E25-A302-6FF43DEB57F9}" dt="2024-02-28T02:59:53.217" v="2267" actId="478"/>
          <ac:picMkLst>
            <pc:docMk/>
            <pc:sldMk cId="2707425970" sldId="326"/>
            <ac:picMk id="17" creationId="{42F25CBF-78DA-E07A-3DDE-9DE0EA67E343}"/>
          </ac:picMkLst>
        </pc:picChg>
        <pc:picChg chg="del">
          <ac:chgData name="Mullarkey, Craig William" userId="ea31dc52-75c9-4f84-b258-735044390030" providerId="ADAL" clId="{91852913-4E2F-4E25-A302-6FF43DEB57F9}" dt="2024-02-28T02:59:50.278" v="2265" actId="478"/>
          <ac:picMkLst>
            <pc:docMk/>
            <pc:sldMk cId="2707425970" sldId="326"/>
            <ac:picMk id="19" creationId="{152016EB-C906-4789-562B-B44426FEA6C9}"/>
          </ac:picMkLst>
        </pc:picChg>
      </pc:sldChg>
      <pc:sldChg chg="add del ord">
        <pc:chgData name="Mullarkey, Craig William" userId="ea31dc52-75c9-4f84-b258-735044390030" providerId="ADAL" clId="{91852913-4E2F-4E25-A302-6FF43DEB57F9}" dt="2024-02-28T21:01:46.695" v="2330" actId="2696"/>
        <pc:sldMkLst>
          <pc:docMk/>
          <pc:sldMk cId="776869077" sldId="327"/>
        </pc:sldMkLst>
      </pc:sldChg>
      <pc:sldChg chg="addSp delSp modSp add mod">
        <pc:chgData name="Mullarkey, Craig William" userId="ea31dc52-75c9-4f84-b258-735044390030" providerId="ADAL" clId="{91852913-4E2F-4E25-A302-6FF43DEB57F9}" dt="2024-02-29T04:27:38.315" v="11201" actId="20577"/>
        <pc:sldMkLst>
          <pc:docMk/>
          <pc:sldMk cId="3601783179" sldId="327"/>
        </pc:sldMkLst>
        <pc:spChg chg="add mod">
          <ac:chgData name="Mullarkey, Craig William" userId="ea31dc52-75c9-4f84-b258-735044390030" providerId="ADAL" clId="{91852913-4E2F-4E25-A302-6FF43DEB57F9}" dt="2024-02-28T21:02:11.594" v="2334"/>
          <ac:spMkLst>
            <pc:docMk/>
            <pc:sldMk cId="3601783179" sldId="327"/>
            <ac:spMk id="2" creationId="{6D1B2F7A-086F-2CFB-7E63-DED2DCB96A83}"/>
          </ac:spMkLst>
        </pc:spChg>
        <pc:spChg chg="add mod">
          <ac:chgData name="Mullarkey, Craig William" userId="ea31dc52-75c9-4f84-b258-735044390030" providerId="ADAL" clId="{91852913-4E2F-4E25-A302-6FF43DEB57F9}" dt="2024-02-28T21:02:33.446" v="2379" actId="20577"/>
          <ac:spMkLst>
            <pc:docMk/>
            <pc:sldMk cId="3601783179" sldId="327"/>
            <ac:spMk id="3" creationId="{27DDC03A-5E24-4899-9429-FAEF5B821E4A}"/>
          </ac:spMkLst>
        </pc:spChg>
        <pc:spChg chg="add del mod">
          <ac:chgData name="Mullarkey, Craig William" userId="ea31dc52-75c9-4f84-b258-735044390030" providerId="ADAL" clId="{91852913-4E2F-4E25-A302-6FF43DEB57F9}" dt="2024-02-28T21:42:54.325" v="3795" actId="20577"/>
          <ac:spMkLst>
            <pc:docMk/>
            <pc:sldMk cId="3601783179" sldId="327"/>
            <ac:spMk id="4" creationId="{BE6C1628-B39E-12C2-1629-A6219C99A5E9}"/>
          </ac:spMkLst>
        </pc:spChg>
        <pc:spChg chg="mod">
          <ac:chgData name="Mullarkey, Craig William" userId="ea31dc52-75c9-4f84-b258-735044390030" providerId="ADAL" clId="{91852913-4E2F-4E25-A302-6FF43DEB57F9}" dt="2024-02-29T04:27:38.315" v="11201" actId="20577"/>
          <ac:spMkLst>
            <pc:docMk/>
            <pc:sldMk cId="3601783179" sldId="327"/>
            <ac:spMk id="9" creationId="{55BB8712-2FA7-6C77-9260-1FEBAC72391B}"/>
          </ac:spMkLst>
        </pc:spChg>
        <pc:picChg chg="add del mod ord">
          <ac:chgData name="Mullarkey, Craig William" userId="ea31dc52-75c9-4f84-b258-735044390030" providerId="ADAL" clId="{91852913-4E2F-4E25-A302-6FF43DEB57F9}" dt="2024-02-29T04:18:53.743" v="11190" actId="478"/>
          <ac:picMkLst>
            <pc:docMk/>
            <pc:sldMk cId="3601783179" sldId="327"/>
            <ac:picMk id="7" creationId="{6B74514E-27AA-1A82-CF37-C7C8FA36D2F5}"/>
          </ac:picMkLst>
        </pc:picChg>
        <pc:picChg chg="add del mod">
          <ac:chgData name="Mullarkey, Craig William" userId="ea31dc52-75c9-4f84-b258-735044390030" providerId="ADAL" clId="{91852913-4E2F-4E25-A302-6FF43DEB57F9}" dt="2024-02-29T04:18:52.862" v="11189" actId="478"/>
          <ac:picMkLst>
            <pc:docMk/>
            <pc:sldMk cId="3601783179" sldId="327"/>
            <ac:picMk id="8" creationId="{BE147C3B-BAA7-A675-5BBA-0E4DE4C71719}"/>
          </ac:picMkLst>
        </pc:picChg>
      </pc:sldChg>
      <pc:sldChg chg="modSp add del mod">
        <pc:chgData name="Mullarkey, Craig William" userId="ea31dc52-75c9-4f84-b258-735044390030" providerId="ADAL" clId="{91852913-4E2F-4E25-A302-6FF43DEB57F9}" dt="2024-02-29T01:07:39.383" v="5325" actId="2696"/>
        <pc:sldMkLst>
          <pc:docMk/>
          <pc:sldMk cId="4084203582" sldId="328"/>
        </pc:sldMkLst>
        <pc:spChg chg="mod">
          <ac:chgData name="Mullarkey, Craig William" userId="ea31dc52-75c9-4f84-b258-735044390030" providerId="ADAL" clId="{91852913-4E2F-4E25-A302-6FF43DEB57F9}" dt="2024-02-28T21:51:18.883" v="3863" actId="20577"/>
          <ac:spMkLst>
            <pc:docMk/>
            <pc:sldMk cId="4084203582" sldId="328"/>
            <ac:spMk id="3" creationId="{4B63AFD1-45DC-8437-B92D-AD20C3EF0C5E}"/>
          </ac:spMkLst>
        </pc:spChg>
      </pc:sldChg>
      <pc:sldChg chg="modSp add mod ord">
        <pc:chgData name="Mullarkey, Craig William" userId="ea31dc52-75c9-4f84-b258-735044390030" providerId="ADAL" clId="{91852913-4E2F-4E25-A302-6FF43DEB57F9}" dt="2024-02-29T04:27:49.712" v="11202" actId="1076"/>
        <pc:sldMkLst>
          <pc:docMk/>
          <pc:sldMk cId="2550462312" sldId="329"/>
        </pc:sldMkLst>
        <pc:spChg chg="mod">
          <ac:chgData name="Mullarkey, Craig William" userId="ea31dc52-75c9-4f84-b258-735044390030" providerId="ADAL" clId="{91852913-4E2F-4E25-A302-6FF43DEB57F9}" dt="2024-02-28T21:52:21.009" v="3900" actId="20577"/>
          <ac:spMkLst>
            <pc:docMk/>
            <pc:sldMk cId="2550462312" sldId="329"/>
            <ac:spMk id="3" creationId="{2CECC1E1-8A82-B61D-672A-09F86D1076E9}"/>
          </ac:spMkLst>
        </pc:spChg>
        <pc:spChg chg="mod">
          <ac:chgData name="Mullarkey, Craig William" userId="ea31dc52-75c9-4f84-b258-735044390030" providerId="ADAL" clId="{91852913-4E2F-4E25-A302-6FF43DEB57F9}" dt="2024-02-29T04:27:49.712" v="11202" actId="1076"/>
          <ac:spMkLst>
            <pc:docMk/>
            <pc:sldMk cId="2550462312" sldId="329"/>
            <ac:spMk id="9" creationId="{9AFC4515-9AE6-0DE3-BF10-E821A8FF13D3}"/>
          </ac:spMkLst>
        </pc:spChg>
      </pc:sldChg>
      <pc:sldChg chg="addSp delSp modSp add mod">
        <pc:chgData name="Mullarkey, Craig William" userId="ea31dc52-75c9-4f84-b258-735044390030" providerId="ADAL" clId="{91852913-4E2F-4E25-A302-6FF43DEB57F9}" dt="2024-02-28T22:56:08.882" v="4533" actId="167"/>
        <pc:sldMkLst>
          <pc:docMk/>
          <pc:sldMk cId="86980834" sldId="330"/>
        </pc:sldMkLst>
        <pc:spChg chg="mod">
          <ac:chgData name="Mullarkey, Craig William" userId="ea31dc52-75c9-4f84-b258-735044390030" providerId="ADAL" clId="{91852913-4E2F-4E25-A302-6FF43DEB57F9}" dt="2024-02-28T22:06:50.889" v="4524" actId="20577"/>
          <ac:spMkLst>
            <pc:docMk/>
            <pc:sldMk cId="86980834" sldId="330"/>
            <ac:spMk id="4" creationId="{853002FE-6E8F-B5EE-7C1E-6292D3A81581}"/>
          </ac:spMkLst>
        </pc:spChg>
        <pc:spChg chg="mod">
          <ac:chgData name="Mullarkey, Craig William" userId="ea31dc52-75c9-4f84-b258-735044390030" providerId="ADAL" clId="{91852913-4E2F-4E25-A302-6FF43DEB57F9}" dt="2024-02-28T22:06:56.757" v="4525" actId="1076"/>
          <ac:spMkLst>
            <pc:docMk/>
            <pc:sldMk cId="86980834" sldId="330"/>
            <ac:spMk id="7" creationId="{AB982666-D0CF-085E-1B02-A3EC5A8FCF96}"/>
          </ac:spMkLst>
        </pc:spChg>
        <pc:picChg chg="del">
          <ac:chgData name="Mullarkey, Craig William" userId="ea31dc52-75c9-4f84-b258-735044390030" providerId="ADAL" clId="{91852913-4E2F-4E25-A302-6FF43DEB57F9}" dt="2024-02-28T22:06:31.105" v="4445" actId="478"/>
          <ac:picMkLst>
            <pc:docMk/>
            <pc:sldMk cId="86980834" sldId="330"/>
            <ac:picMk id="3" creationId="{624F72A2-4FF7-0CA0-D35C-7870F96FB589}"/>
          </ac:picMkLst>
        </pc:picChg>
        <pc:picChg chg="add mod ord">
          <ac:chgData name="Mullarkey, Craig William" userId="ea31dc52-75c9-4f84-b258-735044390030" providerId="ADAL" clId="{91852913-4E2F-4E25-A302-6FF43DEB57F9}" dt="2024-02-28T22:56:07.189" v="4532" actId="167"/>
          <ac:picMkLst>
            <pc:docMk/>
            <pc:sldMk cId="86980834" sldId="330"/>
            <ac:picMk id="5" creationId="{F7937857-2A6C-44CD-772D-1E0D0BA36EF5}"/>
          </ac:picMkLst>
        </pc:picChg>
        <pc:picChg chg="add mod ord">
          <ac:chgData name="Mullarkey, Craig William" userId="ea31dc52-75c9-4f84-b258-735044390030" providerId="ADAL" clId="{91852913-4E2F-4E25-A302-6FF43DEB57F9}" dt="2024-02-28T22:56:08.882" v="4533" actId="167"/>
          <ac:picMkLst>
            <pc:docMk/>
            <pc:sldMk cId="86980834" sldId="330"/>
            <ac:picMk id="9" creationId="{54326CCB-0358-F17D-5613-0E64350B2572}"/>
          </ac:picMkLst>
        </pc:picChg>
      </pc:sldChg>
      <pc:sldChg chg="addSp delSp modSp mod">
        <pc:chgData name="Mullarkey, Craig William" userId="ea31dc52-75c9-4f84-b258-735044390030" providerId="ADAL" clId="{91852913-4E2F-4E25-A302-6FF43DEB57F9}" dt="2024-02-29T04:13:06.325" v="11183" actId="1076"/>
        <pc:sldMkLst>
          <pc:docMk/>
          <pc:sldMk cId="86980834" sldId="332"/>
        </pc:sldMkLst>
        <pc:spChg chg="del">
          <ac:chgData name="Mullarkey, Craig William" userId="ea31dc52-75c9-4f84-b258-735044390030" providerId="ADAL" clId="{91852913-4E2F-4E25-A302-6FF43DEB57F9}" dt="2024-02-29T03:31:07.210" v="10927" actId="478"/>
          <ac:spMkLst>
            <pc:docMk/>
            <pc:sldMk cId="86980834" sldId="332"/>
            <ac:spMk id="7" creationId="{AB982666-D0CF-085E-1B02-A3EC5A8FCF96}"/>
          </ac:spMkLst>
        </pc:spChg>
        <pc:spChg chg="add del mod">
          <ac:chgData name="Mullarkey, Craig William" userId="ea31dc52-75c9-4f84-b258-735044390030" providerId="ADAL" clId="{91852913-4E2F-4E25-A302-6FF43DEB57F9}" dt="2024-02-29T04:12:40.280" v="11178" actId="478"/>
          <ac:spMkLst>
            <pc:docMk/>
            <pc:sldMk cId="86980834" sldId="332"/>
            <ac:spMk id="12" creationId="{50F6561C-A71A-D4D7-944C-1A231DD5495D}"/>
          </ac:spMkLst>
        </pc:spChg>
        <pc:picChg chg="mod">
          <ac:chgData name="Mullarkey, Craig William" userId="ea31dc52-75c9-4f84-b258-735044390030" providerId="ADAL" clId="{91852913-4E2F-4E25-A302-6FF43DEB57F9}" dt="2024-02-29T04:13:06.325" v="11183" actId="1076"/>
          <ac:picMkLst>
            <pc:docMk/>
            <pc:sldMk cId="86980834" sldId="332"/>
            <ac:picMk id="5" creationId="{F7937857-2A6C-44CD-772D-1E0D0BA36EF5}"/>
          </ac:picMkLst>
        </pc:picChg>
        <pc:picChg chg="del mod">
          <ac:chgData name="Mullarkey, Craig William" userId="ea31dc52-75c9-4f84-b258-735044390030" providerId="ADAL" clId="{91852913-4E2F-4E25-A302-6FF43DEB57F9}" dt="2024-02-28T23:01:49.576" v="4540" actId="478"/>
          <ac:picMkLst>
            <pc:docMk/>
            <pc:sldMk cId="86980834" sldId="332"/>
            <ac:picMk id="9" creationId="{54326CCB-0358-F17D-5613-0E64350B2572}"/>
          </ac:picMkLst>
        </pc:picChg>
        <pc:picChg chg="add mod ord">
          <ac:chgData name="Mullarkey, Craig William" userId="ea31dc52-75c9-4f84-b258-735044390030" providerId="ADAL" clId="{91852913-4E2F-4E25-A302-6FF43DEB57F9}" dt="2024-02-29T04:12:54.055" v="11182" actId="1076"/>
          <ac:picMkLst>
            <pc:docMk/>
            <pc:sldMk cId="86980834" sldId="332"/>
            <ac:picMk id="11" creationId="{A76BDCCD-5B3F-7725-385B-524DB2522EEA}"/>
          </ac:picMkLst>
        </pc:picChg>
      </pc:sldChg>
      <pc:sldChg chg="addSp delSp modSp add mod">
        <pc:chgData name="Mullarkey, Craig William" userId="ea31dc52-75c9-4f84-b258-735044390030" providerId="ADAL" clId="{91852913-4E2F-4E25-A302-6FF43DEB57F9}" dt="2024-02-29T02:43:19.782" v="9246" actId="20577"/>
        <pc:sldMkLst>
          <pc:docMk/>
          <pc:sldMk cId="1577719394" sldId="334"/>
        </pc:sldMkLst>
        <pc:spChg chg="mod">
          <ac:chgData name="Mullarkey, Craig William" userId="ea31dc52-75c9-4f84-b258-735044390030" providerId="ADAL" clId="{91852913-4E2F-4E25-A302-6FF43DEB57F9}" dt="2024-02-29T02:43:19.782" v="9246" actId="20577"/>
          <ac:spMkLst>
            <pc:docMk/>
            <pc:sldMk cId="1577719394" sldId="334"/>
            <ac:spMk id="4" creationId="{1A8A496C-1F9D-32C9-18A0-3781AE5D9E30}"/>
          </ac:spMkLst>
        </pc:spChg>
        <pc:spChg chg="del mod">
          <ac:chgData name="Mullarkey, Craig William" userId="ea31dc52-75c9-4f84-b258-735044390030" providerId="ADAL" clId="{91852913-4E2F-4E25-A302-6FF43DEB57F9}" dt="2024-02-28T23:19:40.538" v="4565" actId="478"/>
          <ac:spMkLst>
            <pc:docMk/>
            <pc:sldMk cId="1577719394" sldId="334"/>
            <ac:spMk id="7" creationId="{D5822B19-6B79-E6D7-40AF-1C94E1620352}"/>
          </ac:spMkLst>
        </pc:spChg>
        <pc:picChg chg="add mod ord">
          <ac:chgData name="Mullarkey, Craig William" userId="ea31dc52-75c9-4f84-b258-735044390030" providerId="ADAL" clId="{91852913-4E2F-4E25-A302-6FF43DEB57F9}" dt="2024-02-29T02:43:13.817" v="9237" actId="1076"/>
          <ac:picMkLst>
            <pc:docMk/>
            <pc:sldMk cId="1577719394" sldId="334"/>
            <ac:picMk id="2" creationId="{E5376EC2-8679-ACC3-3642-C38C348F5521}"/>
          </ac:picMkLst>
        </pc:picChg>
        <pc:picChg chg="add">
          <ac:chgData name="Mullarkey, Craig William" userId="ea31dc52-75c9-4f84-b258-735044390030" providerId="ADAL" clId="{91852913-4E2F-4E25-A302-6FF43DEB57F9}" dt="2024-02-28T23:19:07.728" v="4558"/>
          <ac:picMkLst>
            <pc:docMk/>
            <pc:sldMk cId="1577719394" sldId="334"/>
            <ac:picMk id="3" creationId="{15F281FB-6AEF-BAF3-104E-8E806E24093A}"/>
          </ac:picMkLst>
        </pc:picChg>
        <pc:picChg chg="del">
          <ac:chgData name="Mullarkey, Craig William" userId="ea31dc52-75c9-4f84-b258-735044390030" providerId="ADAL" clId="{91852913-4E2F-4E25-A302-6FF43DEB57F9}" dt="2024-02-28T23:18:41.314" v="4551" actId="478"/>
          <ac:picMkLst>
            <pc:docMk/>
            <pc:sldMk cId="1577719394" sldId="334"/>
            <ac:picMk id="5" creationId="{BC19D54D-6E90-B078-EF05-73535889F3B9}"/>
          </ac:picMkLst>
        </pc:picChg>
        <pc:picChg chg="del">
          <ac:chgData name="Mullarkey, Craig William" userId="ea31dc52-75c9-4f84-b258-735044390030" providerId="ADAL" clId="{91852913-4E2F-4E25-A302-6FF43DEB57F9}" dt="2024-02-28T23:18:42.043" v="4552" actId="478"/>
          <ac:picMkLst>
            <pc:docMk/>
            <pc:sldMk cId="1577719394" sldId="334"/>
            <ac:picMk id="8" creationId="{1A478B93-6B60-9D3B-C759-022837A8D973}"/>
          </ac:picMkLst>
        </pc:picChg>
      </pc:sldChg>
      <pc:sldChg chg="addSp delSp modSp add mod">
        <pc:chgData name="Mullarkey, Craig William" userId="ea31dc52-75c9-4f84-b258-735044390030" providerId="ADAL" clId="{91852913-4E2F-4E25-A302-6FF43DEB57F9}" dt="2024-02-29T03:03:05.190" v="9749" actId="20577"/>
        <pc:sldMkLst>
          <pc:docMk/>
          <pc:sldMk cId="1750574480" sldId="335"/>
        </pc:sldMkLst>
        <pc:spChg chg="mod">
          <ac:chgData name="Mullarkey, Craig William" userId="ea31dc52-75c9-4f84-b258-735044390030" providerId="ADAL" clId="{91852913-4E2F-4E25-A302-6FF43DEB57F9}" dt="2024-02-28T23:20:32.433" v="4591" actId="20577"/>
          <ac:spMkLst>
            <pc:docMk/>
            <pc:sldMk cId="1750574480" sldId="335"/>
            <ac:spMk id="4" creationId="{8670B020-DAAD-F291-6F4D-457FBC51BCDA}"/>
          </ac:spMkLst>
        </pc:spChg>
        <pc:spChg chg="add mod">
          <ac:chgData name="Mullarkey, Craig William" userId="ea31dc52-75c9-4f84-b258-735044390030" providerId="ADAL" clId="{91852913-4E2F-4E25-A302-6FF43DEB57F9}" dt="2024-02-29T03:03:05.190" v="9749" actId="20577"/>
          <ac:spMkLst>
            <pc:docMk/>
            <pc:sldMk cId="1750574480" sldId="335"/>
            <ac:spMk id="7" creationId="{6BC04646-AEA3-0F00-57B6-000DF1E9912F}"/>
          </ac:spMkLst>
        </pc:spChg>
        <pc:picChg chg="del">
          <ac:chgData name="Mullarkey, Craig William" userId="ea31dc52-75c9-4f84-b258-735044390030" providerId="ADAL" clId="{91852913-4E2F-4E25-A302-6FF43DEB57F9}" dt="2024-02-28T23:20:27.423" v="4576" actId="478"/>
          <ac:picMkLst>
            <pc:docMk/>
            <pc:sldMk cId="1750574480" sldId="335"/>
            <ac:picMk id="2" creationId="{662EAEB8-979D-76C6-5D32-9A0B0CCE41C7}"/>
          </ac:picMkLst>
        </pc:picChg>
        <pc:picChg chg="add mod">
          <ac:chgData name="Mullarkey, Craig William" userId="ea31dc52-75c9-4f84-b258-735044390030" providerId="ADAL" clId="{91852913-4E2F-4E25-A302-6FF43DEB57F9}" dt="2024-02-29T00:56:32.238" v="4636" actId="1076"/>
          <ac:picMkLst>
            <pc:docMk/>
            <pc:sldMk cId="1750574480" sldId="335"/>
            <ac:picMk id="5" creationId="{0FD02CE5-2112-8F28-8C01-AADA43F66FC7}"/>
          </ac:picMkLst>
        </pc:picChg>
      </pc:sldChg>
      <pc:sldChg chg="addSp modSp add mod">
        <pc:chgData name="Mullarkey, Craig William" userId="ea31dc52-75c9-4f84-b258-735044390030" providerId="ADAL" clId="{91852913-4E2F-4E25-A302-6FF43DEB57F9}" dt="2024-02-29T03:13:30.736" v="10548" actId="20577"/>
        <pc:sldMkLst>
          <pc:docMk/>
          <pc:sldMk cId="964747364" sldId="345"/>
        </pc:sldMkLst>
        <pc:spChg chg="mod">
          <ac:chgData name="Mullarkey, Craig William" userId="ea31dc52-75c9-4f84-b258-735044390030" providerId="ADAL" clId="{91852913-4E2F-4E25-A302-6FF43DEB57F9}" dt="2024-02-29T02:46:15.132" v="9445" actId="20577"/>
          <ac:spMkLst>
            <pc:docMk/>
            <pc:sldMk cId="964747364" sldId="345"/>
            <ac:spMk id="4" creationId="{16EC173A-5870-C599-13BC-D2FBD8924C74}"/>
          </ac:spMkLst>
        </pc:spChg>
        <pc:spChg chg="add mod">
          <ac:chgData name="Mullarkey, Craig William" userId="ea31dc52-75c9-4f84-b258-735044390030" providerId="ADAL" clId="{91852913-4E2F-4E25-A302-6FF43DEB57F9}" dt="2024-02-29T02:46:50.949" v="9456" actId="12"/>
          <ac:spMkLst>
            <pc:docMk/>
            <pc:sldMk cId="964747364" sldId="345"/>
            <ac:spMk id="5" creationId="{D0C94EFE-6832-3A73-EB5D-CD5FB0FFEAE7}"/>
          </ac:spMkLst>
        </pc:spChg>
        <pc:spChg chg="add mod">
          <ac:chgData name="Mullarkey, Craig William" userId="ea31dc52-75c9-4f84-b258-735044390030" providerId="ADAL" clId="{91852913-4E2F-4E25-A302-6FF43DEB57F9}" dt="2024-02-29T03:13:30.736" v="10548" actId="20577"/>
          <ac:spMkLst>
            <pc:docMk/>
            <pc:sldMk cId="964747364" sldId="345"/>
            <ac:spMk id="7" creationId="{D94AC751-D002-2D31-1DC0-B3D609122FD0}"/>
          </ac:spMkLst>
        </pc:spChg>
        <pc:picChg chg="add mod">
          <ac:chgData name="Mullarkey, Craig William" userId="ea31dc52-75c9-4f84-b258-735044390030" providerId="ADAL" clId="{91852913-4E2F-4E25-A302-6FF43DEB57F9}" dt="2024-02-29T00:56:05.960" v="4633" actId="1076"/>
          <ac:picMkLst>
            <pc:docMk/>
            <pc:sldMk cId="964747364" sldId="345"/>
            <ac:picMk id="3" creationId="{AE62F00A-B640-BFB4-10E4-45C8DF421C27}"/>
          </ac:picMkLst>
        </pc:picChg>
      </pc:sldChg>
      <pc:sldChg chg="modSp add mod">
        <pc:chgData name="Mullarkey, Craig William" userId="ea31dc52-75c9-4f84-b258-735044390030" providerId="ADAL" clId="{91852913-4E2F-4E25-A302-6FF43DEB57F9}" dt="2024-02-29T01:52:15.924" v="7480" actId="113"/>
        <pc:sldMkLst>
          <pc:docMk/>
          <pc:sldMk cId="1911514693" sldId="346"/>
        </pc:sldMkLst>
        <pc:spChg chg="mod">
          <ac:chgData name="Mullarkey, Craig William" userId="ea31dc52-75c9-4f84-b258-735044390030" providerId="ADAL" clId="{91852913-4E2F-4E25-A302-6FF43DEB57F9}" dt="2024-02-29T01:52:15.924" v="7480" actId="113"/>
          <ac:spMkLst>
            <pc:docMk/>
            <pc:sldMk cId="1911514693" sldId="346"/>
            <ac:spMk id="9" creationId="{3CD3E335-B25F-FDB9-13F0-49D906E40DD4}"/>
          </ac:spMkLst>
        </pc:spChg>
      </pc:sldChg>
      <pc:sldChg chg="delSp modSp add mod ord">
        <pc:chgData name="Mullarkey, Craig William" userId="ea31dc52-75c9-4f84-b258-735044390030" providerId="ADAL" clId="{91852913-4E2F-4E25-A302-6FF43DEB57F9}" dt="2024-02-29T04:18:33.146" v="11188" actId="478"/>
        <pc:sldMkLst>
          <pc:docMk/>
          <pc:sldMk cId="2111495040" sldId="351"/>
        </pc:sldMkLst>
        <pc:spChg chg="del mod">
          <ac:chgData name="Mullarkey, Craig William" userId="ea31dc52-75c9-4f84-b258-735044390030" providerId="ADAL" clId="{91852913-4E2F-4E25-A302-6FF43DEB57F9}" dt="2024-02-29T04:18:30.920" v="11186" actId="478"/>
          <ac:spMkLst>
            <pc:docMk/>
            <pc:sldMk cId="2111495040" sldId="351"/>
            <ac:spMk id="9" creationId="{3D2FE2B8-D593-A59D-F22F-50E168661276}"/>
          </ac:spMkLst>
        </pc:spChg>
        <pc:picChg chg="del">
          <ac:chgData name="Mullarkey, Craig William" userId="ea31dc52-75c9-4f84-b258-735044390030" providerId="ADAL" clId="{91852913-4E2F-4E25-A302-6FF43DEB57F9}" dt="2024-02-29T04:18:32.488" v="11187" actId="478"/>
          <ac:picMkLst>
            <pc:docMk/>
            <pc:sldMk cId="2111495040" sldId="351"/>
            <ac:picMk id="7" creationId="{64233C69-2A27-360E-9678-632CBC2C7138}"/>
          </ac:picMkLst>
        </pc:picChg>
        <pc:picChg chg="del">
          <ac:chgData name="Mullarkey, Craig William" userId="ea31dc52-75c9-4f84-b258-735044390030" providerId="ADAL" clId="{91852913-4E2F-4E25-A302-6FF43DEB57F9}" dt="2024-02-29T04:18:33.146" v="11188" actId="478"/>
          <ac:picMkLst>
            <pc:docMk/>
            <pc:sldMk cId="2111495040" sldId="351"/>
            <ac:picMk id="8" creationId="{12EA0E0E-BA72-47AC-F559-2C7D6D948B66}"/>
          </ac:picMkLst>
        </pc:picChg>
      </pc:sldChg>
      <pc:sldChg chg="delSp mod">
        <pc:chgData name="Mullarkey, Craig William" userId="ea31dc52-75c9-4f84-b258-735044390030" providerId="ADAL" clId="{91852913-4E2F-4E25-A302-6FF43DEB57F9}" dt="2024-02-29T04:19:20.344" v="11192" actId="478"/>
        <pc:sldMkLst>
          <pc:docMk/>
          <pc:sldMk cId="2278002550" sldId="354"/>
        </pc:sldMkLst>
        <pc:picChg chg="del">
          <ac:chgData name="Mullarkey, Craig William" userId="ea31dc52-75c9-4f84-b258-735044390030" providerId="ADAL" clId="{91852913-4E2F-4E25-A302-6FF43DEB57F9}" dt="2024-02-29T04:19:20.344" v="11192" actId="478"/>
          <ac:picMkLst>
            <pc:docMk/>
            <pc:sldMk cId="2278002550" sldId="354"/>
            <ac:picMk id="7" creationId="{6FE50D64-EF8A-8A5E-E6D9-4EDBFAD2F368}"/>
          </ac:picMkLst>
        </pc:picChg>
        <pc:picChg chg="del">
          <ac:chgData name="Mullarkey, Craig William" userId="ea31dc52-75c9-4f84-b258-735044390030" providerId="ADAL" clId="{91852913-4E2F-4E25-A302-6FF43DEB57F9}" dt="2024-02-29T04:19:19.592" v="11191" actId="478"/>
          <ac:picMkLst>
            <pc:docMk/>
            <pc:sldMk cId="2278002550" sldId="354"/>
            <ac:picMk id="8" creationId="{0CCD44A5-EA1B-37DB-28EC-56EA8AB6F428}"/>
          </ac:picMkLst>
        </pc:picChg>
      </pc:sldChg>
    </pc:docChg>
  </pc:docChgLst>
  <pc:docChgLst>
    <pc:chgData name="Milligan, Drew" userId="S::drew.milligan@okstate.edu::ca259595-d208-4eb4-922f-90c9f3b1afc0" providerId="AD" clId="Web-{76D4B553-CF59-4B58-BB0E-58A7B343375D}"/>
    <pc:docChg chg="modSld">
      <pc:chgData name="Milligan, Drew" userId="S::drew.milligan@okstate.edu::ca259595-d208-4eb4-922f-90c9f3b1afc0" providerId="AD" clId="Web-{76D4B553-CF59-4B58-BB0E-58A7B343375D}" dt="2023-08-01T23:25:52.015" v="10" actId="1076"/>
      <pc:docMkLst>
        <pc:docMk/>
      </pc:docMkLst>
      <pc:sldChg chg="modSp">
        <pc:chgData name="Milligan, Drew" userId="S::drew.milligan@okstate.edu::ca259595-d208-4eb4-922f-90c9f3b1afc0" providerId="AD" clId="Web-{76D4B553-CF59-4B58-BB0E-58A7B343375D}" dt="2023-08-01T23:25:52.015" v="10" actId="1076"/>
        <pc:sldMkLst>
          <pc:docMk/>
          <pc:sldMk cId="3226653862" sldId="272"/>
        </pc:sldMkLst>
        <pc:spChg chg="mod">
          <ac:chgData name="Milligan, Drew" userId="S::drew.milligan@okstate.edu::ca259595-d208-4eb4-922f-90c9f3b1afc0" providerId="AD" clId="Web-{76D4B553-CF59-4B58-BB0E-58A7B343375D}" dt="2023-08-01T23:25:52.015" v="10" actId="1076"/>
          <ac:spMkLst>
            <pc:docMk/>
            <pc:sldMk cId="3226653862" sldId="272"/>
            <ac:spMk id="9" creationId="{6C8F6D14-B122-DA15-0C4E-F42A9296D865}"/>
          </ac:spMkLst>
        </pc:spChg>
      </pc:sldChg>
    </pc:docChg>
  </pc:docChgLst>
  <pc:docChgLst>
    <pc:chgData name="Milligan, Drew" userId="S::drew.milligan@okstate.edu::ca259595-d208-4eb4-922f-90c9f3b1afc0" providerId="AD" clId="Web-{3414E9D9-A35D-47D5-8313-CF68851AB57A}"/>
    <pc:docChg chg="modSld">
      <pc:chgData name="Milligan, Drew" userId="S::drew.milligan@okstate.edu::ca259595-d208-4eb4-922f-90c9f3b1afc0" providerId="AD" clId="Web-{3414E9D9-A35D-47D5-8313-CF68851AB57A}" dt="2023-08-01T22:12:17.491" v="142" actId="20577"/>
      <pc:docMkLst>
        <pc:docMk/>
      </pc:docMkLst>
      <pc:sldChg chg="modSp">
        <pc:chgData name="Milligan, Drew" userId="S::drew.milligan@okstate.edu::ca259595-d208-4eb4-922f-90c9f3b1afc0" providerId="AD" clId="Web-{3414E9D9-A35D-47D5-8313-CF68851AB57A}" dt="2023-08-01T22:12:17.491" v="142" actId="20577"/>
        <pc:sldMkLst>
          <pc:docMk/>
          <pc:sldMk cId="3226653862" sldId="272"/>
        </pc:sldMkLst>
        <pc:spChg chg="mod">
          <ac:chgData name="Milligan, Drew" userId="S::drew.milligan@okstate.edu::ca259595-d208-4eb4-922f-90c9f3b1afc0" providerId="AD" clId="Web-{3414E9D9-A35D-47D5-8313-CF68851AB57A}" dt="2023-08-01T22:12:17.491" v="142" actId="20577"/>
          <ac:spMkLst>
            <pc:docMk/>
            <pc:sldMk cId="3226653862" sldId="272"/>
            <ac:spMk id="9" creationId="{6C8F6D14-B122-DA15-0C4E-F42A9296D865}"/>
          </ac:spMkLst>
        </pc:spChg>
      </pc:sldChg>
    </pc:docChg>
  </pc:docChgLst>
  <pc:docChgLst>
    <pc:chgData name="Hagelberg, Mason Scott" userId="S::mason.hagelberg@okstate.edu::17d6292a-0580-4c46-afea-4888614357c9" providerId="AD" clId="Web-{B08B6D87-A6CE-4ABF-95AF-33E63324CF8E}"/>
    <pc:docChg chg="modSld">
      <pc:chgData name="Hagelberg, Mason Scott" userId="S::mason.hagelberg@okstate.edu::17d6292a-0580-4c46-afea-4888614357c9" providerId="AD" clId="Web-{B08B6D87-A6CE-4ABF-95AF-33E63324CF8E}" dt="2024-01-30T20:49:14.294" v="27"/>
      <pc:docMkLst>
        <pc:docMk/>
      </pc:docMkLst>
      <pc:sldChg chg="addSp delSp modSp">
        <pc:chgData name="Hagelberg, Mason Scott" userId="S::mason.hagelberg@okstate.edu::17d6292a-0580-4c46-afea-4888614357c9" providerId="AD" clId="Web-{B08B6D87-A6CE-4ABF-95AF-33E63324CF8E}" dt="2024-01-30T20:49:14.294" v="27"/>
        <pc:sldMkLst>
          <pc:docMk/>
          <pc:sldMk cId="4248389756" sldId="286"/>
        </pc:sldMkLst>
        <pc:spChg chg="mod">
          <ac:chgData name="Hagelberg, Mason Scott" userId="S::mason.hagelberg@okstate.edu::17d6292a-0580-4c46-afea-4888614357c9" providerId="AD" clId="Web-{B08B6D87-A6CE-4ABF-95AF-33E63324CF8E}" dt="2024-01-30T20:48:41.621" v="18" actId="20577"/>
          <ac:spMkLst>
            <pc:docMk/>
            <pc:sldMk cId="4248389756" sldId="286"/>
            <ac:spMk id="9" creationId="{F38FAD67-7F52-0D8C-941A-FA5A549680BF}"/>
          </ac:spMkLst>
        </pc:spChg>
        <pc:picChg chg="add del mod">
          <ac:chgData name="Hagelberg, Mason Scott" userId="S::mason.hagelberg@okstate.edu::17d6292a-0580-4c46-afea-4888614357c9" providerId="AD" clId="Web-{B08B6D87-A6CE-4ABF-95AF-33E63324CF8E}" dt="2024-01-30T20:49:14.294" v="27"/>
          <ac:picMkLst>
            <pc:docMk/>
            <pc:sldMk cId="4248389756" sldId="286"/>
            <ac:picMk id="2" creationId="{CB3A4B21-D932-F4A2-27D9-0626FC7854F0}"/>
          </ac:picMkLst>
        </pc:picChg>
      </pc:sldChg>
    </pc:docChg>
  </pc:docChgLst>
  <pc:docChgLst>
    <pc:chgData name="Milligan, Drew" userId="S::drew.milligan@okstate.edu::ca259595-d208-4eb4-922f-90c9f3b1afc0" providerId="AD" clId="Web-{78E8D129-4584-48F4-9A91-C92AAAC8B080}"/>
    <pc:docChg chg="delSld modSld sldOrd">
      <pc:chgData name="Milligan, Drew" userId="S::drew.milligan@okstate.edu::ca259595-d208-4eb4-922f-90c9f3b1afc0" providerId="AD" clId="Web-{78E8D129-4584-48F4-9A91-C92AAAC8B080}" dt="2023-07-25T23:11:55.371" v="232" actId="20577"/>
      <pc:docMkLst>
        <pc:docMk/>
      </pc:docMkLst>
      <pc:sldChg chg="modSp">
        <pc:chgData name="Milligan, Drew" userId="S::drew.milligan@okstate.edu::ca259595-d208-4eb4-922f-90c9f3b1afc0" providerId="AD" clId="Web-{78E8D129-4584-48F4-9A91-C92AAAC8B080}" dt="2023-07-25T22:50:13.041" v="0" actId="20577"/>
        <pc:sldMkLst>
          <pc:docMk/>
          <pc:sldMk cId="472649599" sldId="256"/>
        </pc:sldMkLst>
        <pc:spChg chg="mod">
          <ac:chgData name="Milligan, Drew" userId="S::drew.milligan@okstate.edu::ca259595-d208-4eb4-922f-90c9f3b1afc0" providerId="AD" clId="Web-{78E8D129-4584-48F4-9A91-C92AAAC8B080}" dt="2023-07-25T22:50:13.041" v="0" actId="20577"/>
          <ac:spMkLst>
            <pc:docMk/>
            <pc:sldMk cId="472649599" sldId="256"/>
            <ac:spMk id="6" creationId="{FF97413B-094E-D1D0-6D5F-DA975FCECCC4}"/>
          </ac:spMkLst>
        </pc:spChg>
      </pc:sldChg>
      <pc:sldChg chg="modSp">
        <pc:chgData name="Milligan, Drew" userId="S::drew.milligan@okstate.edu::ca259595-d208-4eb4-922f-90c9f3b1afc0" providerId="AD" clId="Web-{78E8D129-4584-48F4-9A91-C92AAAC8B080}" dt="2023-07-25T23:07:38.486" v="194" actId="1076"/>
        <pc:sldMkLst>
          <pc:docMk/>
          <pc:sldMk cId="3760505322" sldId="265"/>
        </pc:sldMkLst>
        <pc:spChg chg="mod">
          <ac:chgData name="Milligan, Drew" userId="S::drew.milligan@okstate.edu::ca259595-d208-4eb4-922f-90c9f3b1afc0" providerId="AD" clId="Web-{78E8D129-4584-48F4-9A91-C92AAAC8B080}" dt="2023-07-25T23:07:38.486" v="194" actId="1076"/>
          <ac:spMkLst>
            <pc:docMk/>
            <pc:sldMk cId="3760505322" sldId="265"/>
            <ac:spMk id="9" creationId="{6C8F6D14-B122-DA15-0C4E-F42A9296D865}"/>
          </ac:spMkLst>
        </pc:spChg>
      </pc:sldChg>
      <pc:sldChg chg="modSp">
        <pc:chgData name="Milligan, Drew" userId="S::drew.milligan@okstate.edu::ca259595-d208-4eb4-922f-90c9f3b1afc0" providerId="AD" clId="Web-{78E8D129-4584-48F4-9A91-C92AAAC8B080}" dt="2023-07-25T22:52:04.311" v="26" actId="20577"/>
        <pc:sldMkLst>
          <pc:docMk/>
          <pc:sldMk cId="2628228781" sldId="268"/>
        </pc:sldMkLst>
        <pc:spChg chg="mod">
          <ac:chgData name="Milligan, Drew" userId="S::drew.milligan@okstate.edu::ca259595-d208-4eb4-922f-90c9f3b1afc0" providerId="AD" clId="Web-{78E8D129-4584-48F4-9A91-C92AAAC8B080}" dt="2023-07-25T22:52:04.311" v="26" actId="20577"/>
          <ac:spMkLst>
            <pc:docMk/>
            <pc:sldMk cId="2628228781" sldId="268"/>
            <ac:spMk id="9" creationId="{6C8F6D14-B122-DA15-0C4E-F42A9296D865}"/>
          </ac:spMkLst>
        </pc:spChg>
      </pc:sldChg>
      <pc:sldChg chg="ord">
        <pc:chgData name="Milligan, Drew" userId="S::drew.milligan@okstate.edu::ca259595-d208-4eb4-922f-90c9f3b1afc0" providerId="AD" clId="Web-{78E8D129-4584-48F4-9A91-C92AAAC8B080}" dt="2023-07-25T23:07:43.689" v="196"/>
        <pc:sldMkLst>
          <pc:docMk/>
          <pc:sldMk cId="1373986372" sldId="271"/>
        </pc:sldMkLst>
      </pc:sldChg>
      <pc:sldChg chg="modSp">
        <pc:chgData name="Milligan, Drew" userId="S::drew.milligan@okstate.edu::ca259595-d208-4eb4-922f-90c9f3b1afc0" providerId="AD" clId="Web-{78E8D129-4584-48F4-9A91-C92AAAC8B080}" dt="2023-07-25T23:11:55.371" v="232" actId="20577"/>
        <pc:sldMkLst>
          <pc:docMk/>
          <pc:sldMk cId="3226653862" sldId="272"/>
        </pc:sldMkLst>
        <pc:spChg chg="mod">
          <ac:chgData name="Milligan, Drew" userId="S::drew.milligan@okstate.edu::ca259595-d208-4eb4-922f-90c9f3b1afc0" providerId="AD" clId="Web-{78E8D129-4584-48F4-9A91-C92AAAC8B080}" dt="2023-07-25T23:11:55.371" v="232" actId="20577"/>
          <ac:spMkLst>
            <pc:docMk/>
            <pc:sldMk cId="3226653862" sldId="272"/>
            <ac:spMk id="9" creationId="{6C8F6D14-B122-DA15-0C4E-F42A9296D865}"/>
          </ac:spMkLst>
        </pc:spChg>
      </pc:sldChg>
      <pc:sldChg chg="del">
        <pc:chgData name="Milligan, Drew" userId="S::drew.milligan@okstate.edu::ca259595-d208-4eb4-922f-90c9f3b1afc0" providerId="AD" clId="Web-{78E8D129-4584-48F4-9A91-C92AAAC8B080}" dt="2023-07-25T23:07:16.532" v="184"/>
        <pc:sldMkLst>
          <pc:docMk/>
          <pc:sldMk cId="2820342877" sldId="273"/>
        </pc:sldMkLst>
      </pc:sldChg>
      <pc:sldChg chg="del">
        <pc:chgData name="Milligan, Drew" userId="S::drew.milligan@okstate.edu::ca259595-d208-4eb4-922f-90c9f3b1afc0" providerId="AD" clId="Web-{78E8D129-4584-48F4-9A91-C92AAAC8B080}" dt="2023-07-25T22:52:16.937" v="27"/>
        <pc:sldMkLst>
          <pc:docMk/>
          <pc:sldMk cId="2453402578" sldId="275"/>
        </pc:sldMkLst>
      </pc:sldChg>
      <pc:sldChg chg="modSp ord">
        <pc:chgData name="Milligan, Drew" userId="S::drew.milligan@okstate.edu::ca259595-d208-4eb4-922f-90c9f3b1afc0" providerId="AD" clId="Web-{78E8D129-4584-48F4-9A91-C92AAAC8B080}" dt="2023-07-25T23:08:27.550" v="220" actId="20577"/>
        <pc:sldMkLst>
          <pc:docMk/>
          <pc:sldMk cId="1671489973" sldId="277"/>
        </pc:sldMkLst>
        <pc:spChg chg="mod">
          <ac:chgData name="Milligan, Drew" userId="S::drew.milligan@okstate.edu::ca259595-d208-4eb4-922f-90c9f3b1afc0" providerId="AD" clId="Web-{78E8D129-4584-48F4-9A91-C92AAAC8B080}" dt="2023-07-25T23:08:27.550" v="220" actId="20577"/>
          <ac:spMkLst>
            <pc:docMk/>
            <pc:sldMk cId="1671489973" sldId="277"/>
            <ac:spMk id="9" creationId="{6C8F6D14-B122-DA15-0C4E-F42A9296D865}"/>
          </ac:spMkLst>
        </pc:spChg>
      </pc:sldChg>
    </pc:docChg>
  </pc:docChgLst>
  <pc:docChgLst>
    <pc:chgData name="Davies, Joshua" userId="S::joshua.davies@okstate.edu::45a79b8f-ef6a-48d6-9a86-bd4dae024a5b" providerId="AD" clId="Web-{8E36DF1F-F00A-4A62-B97E-7039EA01DC0A}"/>
    <pc:docChg chg="modSld">
      <pc:chgData name="Davies, Joshua" userId="S::joshua.davies@okstate.edu::45a79b8f-ef6a-48d6-9a86-bd4dae024a5b" providerId="AD" clId="Web-{8E36DF1F-F00A-4A62-B97E-7039EA01DC0A}" dt="2024-01-30T15:24:46.049" v="78" actId="20577"/>
      <pc:docMkLst>
        <pc:docMk/>
      </pc:docMkLst>
      <pc:sldChg chg="modSp">
        <pc:chgData name="Davies, Joshua" userId="S::joshua.davies@okstate.edu::45a79b8f-ef6a-48d6-9a86-bd4dae024a5b" providerId="AD" clId="Web-{8E36DF1F-F00A-4A62-B97E-7039EA01DC0A}" dt="2024-01-30T15:24:46.049" v="78" actId="20577"/>
        <pc:sldMkLst>
          <pc:docMk/>
          <pc:sldMk cId="2211220967" sldId="289"/>
        </pc:sldMkLst>
        <pc:spChg chg="mod">
          <ac:chgData name="Davies, Joshua" userId="S::joshua.davies@okstate.edu::45a79b8f-ef6a-48d6-9a86-bd4dae024a5b" providerId="AD" clId="Web-{8E36DF1F-F00A-4A62-B97E-7039EA01DC0A}" dt="2024-01-30T15:24:46.049" v="78" actId="20577"/>
          <ac:spMkLst>
            <pc:docMk/>
            <pc:sldMk cId="2211220967" sldId="289"/>
            <ac:spMk id="3" creationId="{DF27E9FE-2FC5-533F-29C7-A80BEB1F2E25}"/>
          </ac:spMkLst>
        </pc:spChg>
      </pc:sldChg>
    </pc:docChg>
  </pc:docChgLst>
  <pc:docChgLst>
    <pc:chgData name="Davies, Joshua" userId="S::joshua.davies@okstate.edu::45a79b8f-ef6a-48d6-9a86-bd4dae024a5b" providerId="AD" clId="Web-{813BC552-B6BF-4EBA-AA44-3E4159332511}"/>
    <pc:docChg chg="modSld">
      <pc:chgData name="Davies, Joshua" userId="S::joshua.davies@okstate.edu::45a79b8f-ef6a-48d6-9a86-bd4dae024a5b" providerId="AD" clId="Web-{813BC552-B6BF-4EBA-AA44-3E4159332511}" dt="2024-01-23T20:52:40.650" v="0" actId="20577"/>
      <pc:docMkLst>
        <pc:docMk/>
      </pc:docMkLst>
      <pc:sldChg chg="modSp">
        <pc:chgData name="Davies, Joshua" userId="S::joshua.davies@okstate.edu::45a79b8f-ef6a-48d6-9a86-bd4dae024a5b" providerId="AD" clId="Web-{813BC552-B6BF-4EBA-AA44-3E4159332511}" dt="2024-01-23T20:52:40.650" v="0" actId="20577"/>
        <pc:sldMkLst>
          <pc:docMk/>
          <pc:sldMk cId="2264923553" sldId="276"/>
        </pc:sldMkLst>
        <pc:spChg chg="mod">
          <ac:chgData name="Davies, Joshua" userId="S::joshua.davies@okstate.edu::45a79b8f-ef6a-48d6-9a86-bd4dae024a5b" providerId="AD" clId="Web-{813BC552-B6BF-4EBA-AA44-3E4159332511}" dt="2024-01-23T20:52:40.650" v="0" actId="20577"/>
          <ac:spMkLst>
            <pc:docMk/>
            <pc:sldMk cId="2264923553" sldId="276"/>
            <ac:spMk id="9" creationId="{6C8F6D14-B122-DA15-0C4E-F42A9296D865}"/>
          </ac:spMkLst>
        </pc:spChg>
      </pc:sldChg>
    </pc:docChg>
  </pc:docChgLst>
  <pc:docChgLst>
    <pc:chgData name="Milligan, Drew" userId="ca259595-d208-4eb4-922f-90c9f3b1afc0" providerId="ADAL" clId="{6D5E676D-EAE5-44D6-B9AF-68C966EBCBBE}"/>
    <pc:docChg chg="undo custSel addSld delSld modSld">
      <pc:chgData name="Milligan, Drew" userId="ca259595-d208-4eb4-922f-90c9f3b1afc0" providerId="ADAL" clId="{6D5E676D-EAE5-44D6-B9AF-68C966EBCBBE}" dt="2023-06-27T01:47:43.304" v="1740" actId="20577"/>
      <pc:docMkLst>
        <pc:docMk/>
      </pc:docMkLst>
      <pc:sldChg chg="modSp mod">
        <pc:chgData name="Milligan, Drew" userId="ca259595-d208-4eb4-922f-90c9f3b1afc0" providerId="ADAL" clId="{6D5E676D-EAE5-44D6-B9AF-68C966EBCBBE}" dt="2023-06-27T01:32:39.001" v="1" actId="20577"/>
        <pc:sldMkLst>
          <pc:docMk/>
          <pc:sldMk cId="472649599" sldId="256"/>
        </pc:sldMkLst>
        <pc:spChg chg="mod">
          <ac:chgData name="Milligan, Drew" userId="ca259595-d208-4eb4-922f-90c9f3b1afc0" providerId="ADAL" clId="{6D5E676D-EAE5-44D6-B9AF-68C966EBCBBE}" dt="2023-06-27T01:32:39.001" v="1" actId="20577"/>
          <ac:spMkLst>
            <pc:docMk/>
            <pc:sldMk cId="472649599" sldId="256"/>
            <ac:spMk id="6" creationId="{FF97413B-094E-D1D0-6D5F-DA975FCECCC4}"/>
          </ac:spMkLst>
        </pc:spChg>
      </pc:sldChg>
      <pc:sldChg chg="modSp mod">
        <pc:chgData name="Milligan, Drew" userId="ca259595-d208-4eb4-922f-90c9f3b1afc0" providerId="ADAL" clId="{6D5E676D-EAE5-44D6-B9AF-68C966EBCBBE}" dt="2023-06-27T01:34:29.889" v="359" actId="20577"/>
        <pc:sldMkLst>
          <pc:docMk/>
          <pc:sldMk cId="2896241298" sldId="263"/>
        </pc:sldMkLst>
        <pc:spChg chg="mod">
          <ac:chgData name="Milligan, Drew" userId="ca259595-d208-4eb4-922f-90c9f3b1afc0" providerId="ADAL" clId="{6D5E676D-EAE5-44D6-B9AF-68C966EBCBBE}" dt="2023-06-27T01:34:29.889" v="359" actId="20577"/>
          <ac:spMkLst>
            <pc:docMk/>
            <pc:sldMk cId="2896241298" sldId="263"/>
            <ac:spMk id="9" creationId="{6C8F6D14-B122-DA15-0C4E-F42A9296D865}"/>
          </ac:spMkLst>
        </pc:spChg>
      </pc:sldChg>
      <pc:sldChg chg="modSp mod">
        <pc:chgData name="Milligan, Drew" userId="ca259595-d208-4eb4-922f-90c9f3b1afc0" providerId="ADAL" clId="{6D5E676D-EAE5-44D6-B9AF-68C966EBCBBE}" dt="2023-06-27T01:42:08.304" v="1145" actId="20577"/>
        <pc:sldMkLst>
          <pc:docMk/>
          <pc:sldMk cId="3760505322" sldId="265"/>
        </pc:sldMkLst>
        <pc:spChg chg="mod">
          <ac:chgData name="Milligan, Drew" userId="ca259595-d208-4eb4-922f-90c9f3b1afc0" providerId="ADAL" clId="{6D5E676D-EAE5-44D6-B9AF-68C966EBCBBE}" dt="2023-06-27T01:42:08.304" v="1145" actId="20577"/>
          <ac:spMkLst>
            <pc:docMk/>
            <pc:sldMk cId="3760505322" sldId="265"/>
            <ac:spMk id="9" creationId="{6C8F6D14-B122-DA15-0C4E-F42A9296D865}"/>
          </ac:spMkLst>
        </pc:spChg>
      </pc:sldChg>
      <pc:sldChg chg="modSp mod">
        <pc:chgData name="Milligan, Drew" userId="ca259595-d208-4eb4-922f-90c9f3b1afc0" providerId="ADAL" clId="{6D5E676D-EAE5-44D6-B9AF-68C966EBCBBE}" dt="2023-06-27T01:36:12.439" v="564" actId="20577"/>
        <pc:sldMkLst>
          <pc:docMk/>
          <pc:sldMk cId="2628228781" sldId="268"/>
        </pc:sldMkLst>
        <pc:spChg chg="mod">
          <ac:chgData name="Milligan, Drew" userId="ca259595-d208-4eb4-922f-90c9f3b1afc0" providerId="ADAL" clId="{6D5E676D-EAE5-44D6-B9AF-68C966EBCBBE}" dt="2023-06-27T01:36:12.439" v="564" actId="20577"/>
          <ac:spMkLst>
            <pc:docMk/>
            <pc:sldMk cId="2628228781" sldId="268"/>
            <ac:spMk id="9" creationId="{6C8F6D14-B122-DA15-0C4E-F42A9296D865}"/>
          </ac:spMkLst>
        </pc:spChg>
      </pc:sldChg>
      <pc:sldChg chg="modSp mod">
        <pc:chgData name="Milligan, Drew" userId="ca259595-d208-4eb4-922f-90c9f3b1afc0" providerId="ADAL" clId="{6D5E676D-EAE5-44D6-B9AF-68C966EBCBBE}" dt="2023-06-27T01:37:17.834" v="673" actId="20577"/>
        <pc:sldMkLst>
          <pc:docMk/>
          <pc:sldMk cId="3420318422" sldId="270"/>
        </pc:sldMkLst>
        <pc:spChg chg="mod">
          <ac:chgData name="Milligan, Drew" userId="ca259595-d208-4eb4-922f-90c9f3b1afc0" providerId="ADAL" clId="{6D5E676D-EAE5-44D6-B9AF-68C966EBCBBE}" dt="2023-06-27T01:37:17.834" v="673" actId="20577"/>
          <ac:spMkLst>
            <pc:docMk/>
            <pc:sldMk cId="3420318422" sldId="270"/>
            <ac:spMk id="9" creationId="{6C8F6D14-B122-DA15-0C4E-F42A9296D865}"/>
          </ac:spMkLst>
        </pc:spChg>
      </pc:sldChg>
      <pc:sldChg chg="modSp mod">
        <pc:chgData name="Milligan, Drew" userId="ca259595-d208-4eb4-922f-90c9f3b1afc0" providerId="ADAL" clId="{6D5E676D-EAE5-44D6-B9AF-68C966EBCBBE}" dt="2023-06-27T01:47:43.304" v="1740" actId="20577"/>
        <pc:sldMkLst>
          <pc:docMk/>
          <pc:sldMk cId="3226653862" sldId="272"/>
        </pc:sldMkLst>
        <pc:spChg chg="mod">
          <ac:chgData name="Milligan, Drew" userId="ca259595-d208-4eb4-922f-90c9f3b1afc0" providerId="ADAL" clId="{6D5E676D-EAE5-44D6-B9AF-68C966EBCBBE}" dt="2023-06-27T01:47:43.304" v="1740" actId="20577"/>
          <ac:spMkLst>
            <pc:docMk/>
            <pc:sldMk cId="3226653862" sldId="272"/>
            <ac:spMk id="9" creationId="{6C8F6D14-B122-DA15-0C4E-F42A9296D865}"/>
          </ac:spMkLst>
        </pc:spChg>
      </pc:sldChg>
      <pc:sldChg chg="addSp modSp add mod">
        <pc:chgData name="Milligan, Drew" userId="ca259595-d208-4eb4-922f-90c9f3b1afc0" providerId="ADAL" clId="{6D5E676D-EAE5-44D6-B9AF-68C966EBCBBE}" dt="2023-06-27T01:45:57.701" v="1559" actId="1076"/>
        <pc:sldMkLst>
          <pc:docMk/>
          <pc:sldMk cId="1664515377" sldId="273"/>
        </pc:sldMkLst>
        <pc:spChg chg="mod">
          <ac:chgData name="Milligan, Drew" userId="ca259595-d208-4eb4-922f-90c9f3b1afc0" providerId="ADAL" clId="{6D5E676D-EAE5-44D6-B9AF-68C966EBCBBE}" dt="2023-06-27T01:42:41.894" v="1178" actId="20577"/>
          <ac:spMkLst>
            <pc:docMk/>
            <pc:sldMk cId="1664515377" sldId="273"/>
            <ac:spMk id="4" creationId="{F20ABD6A-51D5-F6B3-4286-807A86DEB146}"/>
          </ac:spMkLst>
        </pc:spChg>
        <pc:spChg chg="mod">
          <ac:chgData name="Milligan, Drew" userId="ca259595-d208-4eb4-922f-90c9f3b1afc0" providerId="ADAL" clId="{6D5E676D-EAE5-44D6-B9AF-68C966EBCBBE}" dt="2023-06-27T01:45:53.220" v="1558" actId="20577"/>
          <ac:spMkLst>
            <pc:docMk/>
            <pc:sldMk cId="1664515377" sldId="273"/>
            <ac:spMk id="9" creationId="{6C8F6D14-B122-DA15-0C4E-F42A9296D865}"/>
          </ac:spMkLst>
        </pc:spChg>
        <pc:picChg chg="add mod">
          <ac:chgData name="Milligan, Drew" userId="ca259595-d208-4eb4-922f-90c9f3b1afc0" providerId="ADAL" clId="{6D5E676D-EAE5-44D6-B9AF-68C966EBCBBE}" dt="2023-06-27T01:45:57.701" v="1559" actId="1076"/>
          <ac:picMkLst>
            <pc:docMk/>
            <pc:sldMk cId="1664515377" sldId="273"/>
            <ac:picMk id="3" creationId="{A136BE6C-485F-77F0-D630-6B41220104CE}"/>
          </ac:picMkLst>
        </pc:picChg>
      </pc:sldChg>
      <pc:sldChg chg="add del">
        <pc:chgData name="Milligan, Drew" userId="ca259595-d208-4eb4-922f-90c9f3b1afc0" providerId="ADAL" clId="{6D5E676D-EAE5-44D6-B9AF-68C966EBCBBE}" dt="2023-06-27T01:42:18.133" v="1147" actId="47"/>
        <pc:sldMkLst>
          <pc:docMk/>
          <pc:sldMk cId="2239150059" sldId="273"/>
        </pc:sldMkLst>
      </pc:sldChg>
    </pc:docChg>
  </pc:docChgLst>
  <pc:docChgLst>
    <pc:chgData name="Davies, Joshua" userId="45a79b8f-ef6a-48d6-9a86-bd4dae024a5b" providerId="ADAL" clId="{B71D0390-34A7-49B8-A828-F6597C0B2C1A}"/>
    <pc:docChg chg="undo redo custSel addSld delSld modSld sldOrd">
      <pc:chgData name="Davies, Joshua" userId="45a79b8f-ef6a-48d6-9a86-bd4dae024a5b" providerId="ADAL" clId="{B71D0390-34A7-49B8-A828-F6597C0B2C1A}" dt="2024-03-05T22:35:12.302" v="3977" actId="20577"/>
      <pc:docMkLst>
        <pc:docMk/>
      </pc:docMkLst>
      <pc:sldChg chg="modSp mod">
        <pc:chgData name="Davies, Joshua" userId="45a79b8f-ef6a-48d6-9a86-bd4dae024a5b" providerId="ADAL" clId="{B71D0390-34A7-49B8-A828-F6597C0B2C1A}" dt="2024-02-20T18:25:50.341" v="7" actId="20577"/>
        <pc:sldMkLst>
          <pc:docMk/>
          <pc:sldMk cId="472649599" sldId="256"/>
        </pc:sldMkLst>
        <pc:spChg chg="mod">
          <ac:chgData name="Davies, Joshua" userId="45a79b8f-ef6a-48d6-9a86-bd4dae024a5b" providerId="ADAL" clId="{B71D0390-34A7-49B8-A828-F6597C0B2C1A}" dt="2024-02-20T18:25:50.341" v="7" actId="20577"/>
          <ac:spMkLst>
            <pc:docMk/>
            <pc:sldMk cId="472649599" sldId="256"/>
            <ac:spMk id="6" creationId="{FF97413B-094E-D1D0-6D5F-DA975FCECCC4}"/>
          </ac:spMkLst>
        </pc:spChg>
      </pc:sldChg>
      <pc:sldChg chg="ord">
        <pc:chgData name="Davies, Joshua" userId="45a79b8f-ef6a-48d6-9a86-bd4dae024a5b" providerId="ADAL" clId="{B71D0390-34A7-49B8-A828-F6597C0B2C1A}" dt="2024-02-20T18:53:37.824" v="45"/>
        <pc:sldMkLst>
          <pc:docMk/>
          <pc:sldMk cId="1373986372" sldId="271"/>
        </pc:sldMkLst>
      </pc:sldChg>
      <pc:sldChg chg="del">
        <pc:chgData name="Davies, Joshua" userId="45a79b8f-ef6a-48d6-9a86-bd4dae024a5b" providerId="ADAL" clId="{B71D0390-34A7-49B8-A828-F6597C0B2C1A}" dt="2024-02-20T18:37:26.755" v="8" actId="2696"/>
        <pc:sldMkLst>
          <pc:docMk/>
          <pc:sldMk cId="1890711407" sldId="272"/>
        </pc:sldMkLst>
      </pc:sldChg>
      <pc:sldChg chg="del">
        <pc:chgData name="Davies, Joshua" userId="45a79b8f-ef6a-48d6-9a86-bd4dae024a5b" providerId="ADAL" clId="{B71D0390-34A7-49B8-A828-F6597C0B2C1A}" dt="2024-02-20T18:54:22.615" v="46" actId="47"/>
        <pc:sldMkLst>
          <pc:docMk/>
          <pc:sldMk cId="552272929" sldId="277"/>
        </pc:sldMkLst>
      </pc:sldChg>
      <pc:sldChg chg="addSp delSp del mod">
        <pc:chgData name="Davies, Joshua" userId="45a79b8f-ef6a-48d6-9a86-bd4dae024a5b" providerId="ADAL" clId="{B71D0390-34A7-49B8-A828-F6597C0B2C1A}" dt="2024-02-20T18:54:22.615" v="46" actId="47"/>
        <pc:sldMkLst>
          <pc:docMk/>
          <pc:sldMk cId="1447809778" sldId="278"/>
        </pc:sldMkLst>
        <pc:spChg chg="add del">
          <ac:chgData name="Davies, Joshua" userId="45a79b8f-ef6a-48d6-9a86-bd4dae024a5b" providerId="ADAL" clId="{B71D0390-34A7-49B8-A828-F6597C0B2C1A}" dt="2024-02-20T18:53:09.610" v="41" actId="478"/>
          <ac:spMkLst>
            <pc:docMk/>
            <pc:sldMk cId="1447809778" sldId="278"/>
            <ac:spMk id="3" creationId="{5503E117-E312-0D11-93D0-E375562C3A9A}"/>
          </ac:spMkLst>
        </pc:spChg>
        <pc:spChg chg="add del">
          <ac:chgData name="Davies, Joshua" userId="45a79b8f-ef6a-48d6-9a86-bd4dae024a5b" providerId="ADAL" clId="{B71D0390-34A7-49B8-A828-F6597C0B2C1A}" dt="2024-02-20T18:53:09.610" v="41" actId="478"/>
          <ac:spMkLst>
            <pc:docMk/>
            <pc:sldMk cId="1447809778" sldId="278"/>
            <ac:spMk id="4" creationId="{C3FFBDAC-51D0-1D0A-EEBC-98ABCAA2FCDD}"/>
          </ac:spMkLst>
        </pc:spChg>
      </pc:sldChg>
      <pc:sldChg chg="del">
        <pc:chgData name="Davies, Joshua" userId="45a79b8f-ef6a-48d6-9a86-bd4dae024a5b" providerId="ADAL" clId="{B71D0390-34A7-49B8-A828-F6597C0B2C1A}" dt="2024-02-20T18:54:22.615" v="46" actId="47"/>
        <pc:sldMkLst>
          <pc:docMk/>
          <pc:sldMk cId="551003447" sldId="279"/>
        </pc:sldMkLst>
      </pc:sldChg>
      <pc:sldChg chg="del">
        <pc:chgData name="Davies, Joshua" userId="45a79b8f-ef6a-48d6-9a86-bd4dae024a5b" providerId="ADAL" clId="{B71D0390-34A7-49B8-A828-F6597C0B2C1A}" dt="2024-02-20T18:54:22.615" v="46" actId="47"/>
        <pc:sldMkLst>
          <pc:docMk/>
          <pc:sldMk cId="924777755" sldId="280"/>
        </pc:sldMkLst>
      </pc:sldChg>
      <pc:sldChg chg="del">
        <pc:chgData name="Davies, Joshua" userId="45a79b8f-ef6a-48d6-9a86-bd4dae024a5b" providerId="ADAL" clId="{B71D0390-34A7-49B8-A828-F6597C0B2C1A}" dt="2024-02-20T18:54:22.615" v="46" actId="47"/>
        <pc:sldMkLst>
          <pc:docMk/>
          <pc:sldMk cId="4040802406" sldId="281"/>
        </pc:sldMkLst>
      </pc:sldChg>
      <pc:sldChg chg="modSp mod ord">
        <pc:chgData name="Davies, Joshua" userId="45a79b8f-ef6a-48d6-9a86-bd4dae024a5b" providerId="ADAL" clId="{B71D0390-34A7-49B8-A828-F6597C0B2C1A}" dt="2024-02-29T03:16:17.207" v="2880" actId="20577"/>
        <pc:sldMkLst>
          <pc:docMk/>
          <pc:sldMk cId="3521285596" sldId="282"/>
        </pc:sldMkLst>
        <pc:spChg chg="mod">
          <ac:chgData name="Davies, Joshua" userId="45a79b8f-ef6a-48d6-9a86-bd4dae024a5b" providerId="ADAL" clId="{B71D0390-34A7-49B8-A828-F6597C0B2C1A}" dt="2024-02-20T18:49:26.028" v="33" actId="20577"/>
          <ac:spMkLst>
            <pc:docMk/>
            <pc:sldMk cId="3521285596" sldId="282"/>
            <ac:spMk id="4" creationId="{537F3982-1BDB-F9B7-30C1-08FF430895E8}"/>
          </ac:spMkLst>
        </pc:spChg>
        <pc:spChg chg="mod">
          <ac:chgData name="Davies, Joshua" userId="45a79b8f-ef6a-48d6-9a86-bd4dae024a5b" providerId="ADAL" clId="{B71D0390-34A7-49B8-A828-F6597C0B2C1A}" dt="2024-02-29T03:16:17.207" v="2880" actId="20577"/>
          <ac:spMkLst>
            <pc:docMk/>
            <pc:sldMk cId="3521285596" sldId="282"/>
            <ac:spMk id="9" creationId="{923C342E-C6AA-16BA-D27E-711FDBF4481E}"/>
          </ac:spMkLst>
        </pc:spChg>
      </pc:sldChg>
      <pc:sldChg chg="ord">
        <pc:chgData name="Davies, Joshua" userId="45a79b8f-ef6a-48d6-9a86-bd4dae024a5b" providerId="ADAL" clId="{B71D0390-34A7-49B8-A828-F6597C0B2C1A}" dt="2024-02-20T18:52:00.290" v="35"/>
        <pc:sldMkLst>
          <pc:docMk/>
          <pc:sldMk cId="1352781515" sldId="284"/>
        </pc:sldMkLst>
      </pc:sldChg>
      <pc:sldChg chg="addSp delSp modSp mod ord">
        <pc:chgData name="Davies, Joshua" userId="45a79b8f-ef6a-48d6-9a86-bd4dae024a5b" providerId="ADAL" clId="{B71D0390-34A7-49B8-A828-F6597C0B2C1A}" dt="2024-02-29T04:00:20.415" v="3152" actId="14100"/>
        <pc:sldMkLst>
          <pc:docMk/>
          <pc:sldMk cId="2909307015" sldId="285"/>
        </pc:sldMkLst>
        <pc:spChg chg="mod">
          <ac:chgData name="Davies, Joshua" userId="45a79b8f-ef6a-48d6-9a86-bd4dae024a5b" providerId="ADAL" clId="{B71D0390-34A7-49B8-A828-F6597C0B2C1A}" dt="2024-02-27T21:21:27.516" v="1184" actId="1076"/>
          <ac:spMkLst>
            <pc:docMk/>
            <pc:sldMk cId="2909307015" sldId="285"/>
            <ac:spMk id="4" creationId="{DCC31B31-40DF-0CE5-C56B-83A266210969}"/>
          </ac:spMkLst>
        </pc:spChg>
        <pc:picChg chg="add del mod">
          <ac:chgData name="Davies, Joshua" userId="45a79b8f-ef6a-48d6-9a86-bd4dae024a5b" providerId="ADAL" clId="{B71D0390-34A7-49B8-A828-F6597C0B2C1A}" dt="2024-02-29T03:59:32.717" v="3114" actId="478"/>
          <ac:picMkLst>
            <pc:docMk/>
            <pc:sldMk cId="2909307015" sldId="285"/>
            <ac:picMk id="3" creationId="{4E9C6A37-F538-494F-96C5-97F36870AE38}"/>
          </ac:picMkLst>
        </pc:picChg>
        <pc:picChg chg="add del mod">
          <ac:chgData name="Davies, Joshua" userId="45a79b8f-ef6a-48d6-9a86-bd4dae024a5b" providerId="ADAL" clId="{B71D0390-34A7-49B8-A828-F6597C0B2C1A}" dt="2024-02-28T18:27:16.183" v="1257" actId="478"/>
          <ac:picMkLst>
            <pc:docMk/>
            <pc:sldMk cId="2909307015" sldId="285"/>
            <ac:picMk id="3" creationId="{8A68DB28-5533-6FBA-DF74-87C4C3CE8397}"/>
          </ac:picMkLst>
        </pc:picChg>
        <pc:picChg chg="add del mod modCrop">
          <ac:chgData name="Davies, Joshua" userId="45a79b8f-ef6a-48d6-9a86-bd4dae024a5b" providerId="ADAL" clId="{B71D0390-34A7-49B8-A828-F6597C0B2C1A}" dt="2024-02-27T21:37:44.463" v="1248" actId="478"/>
          <ac:picMkLst>
            <pc:docMk/>
            <pc:sldMk cId="2909307015" sldId="285"/>
            <ac:picMk id="3" creationId="{BF9D2746-E170-FFF8-4FFC-94D9258268EA}"/>
          </ac:picMkLst>
        </pc:picChg>
        <pc:picChg chg="add mod">
          <ac:chgData name="Davies, Joshua" userId="45a79b8f-ef6a-48d6-9a86-bd4dae024a5b" providerId="ADAL" clId="{B71D0390-34A7-49B8-A828-F6597C0B2C1A}" dt="2024-02-29T04:00:20.415" v="3152" actId="14100"/>
          <ac:picMkLst>
            <pc:docMk/>
            <pc:sldMk cId="2909307015" sldId="285"/>
            <ac:picMk id="6" creationId="{7375EC1F-8754-B55F-6A13-D15C84281FDE}"/>
          </ac:picMkLst>
        </pc:picChg>
        <pc:picChg chg="add del mod">
          <ac:chgData name="Davies, Joshua" userId="45a79b8f-ef6a-48d6-9a86-bd4dae024a5b" providerId="ADAL" clId="{B71D0390-34A7-49B8-A828-F6597C0B2C1A}" dt="2024-02-29T01:48:40" v="1990" actId="478"/>
          <ac:picMkLst>
            <pc:docMk/>
            <pc:sldMk cId="2909307015" sldId="285"/>
            <ac:picMk id="6" creationId="{D3CB63B2-30E2-7918-FBBC-2F46439AC4CA}"/>
          </ac:picMkLst>
        </pc:picChg>
        <pc:picChg chg="add del mod">
          <ac:chgData name="Davies, Joshua" userId="45a79b8f-ef6a-48d6-9a86-bd4dae024a5b" providerId="ADAL" clId="{B71D0390-34A7-49B8-A828-F6597C0B2C1A}" dt="2024-02-29T03:59:34.100" v="3115" actId="478"/>
          <ac:picMkLst>
            <pc:docMk/>
            <pc:sldMk cId="2909307015" sldId="285"/>
            <ac:picMk id="7" creationId="{955C7290-44F0-1A0D-61CC-AB639CBD6A0F}"/>
          </ac:picMkLst>
        </pc:picChg>
        <pc:picChg chg="del">
          <ac:chgData name="Davies, Joshua" userId="45a79b8f-ef6a-48d6-9a86-bd4dae024a5b" providerId="ADAL" clId="{B71D0390-34A7-49B8-A828-F6597C0B2C1A}" dt="2024-02-20T19:14:48.951" v="139" actId="478"/>
          <ac:picMkLst>
            <pc:docMk/>
            <pc:sldMk cId="2909307015" sldId="285"/>
            <ac:picMk id="13" creationId="{C27D3FBE-523A-4A2C-E471-4C267AA52CF3}"/>
          </ac:picMkLst>
        </pc:picChg>
      </pc:sldChg>
      <pc:sldChg chg="delSp modSp mod ord">
        <pc:chgData name="Davies, Joshua" userId="45a79b8f-ef6a-48d6-9a86-bd4dae024a5b" providerId="ADAL" clId="{B71D0390-34A7-49B8-A828-F6597C0B2C1A}" dt="2024-02-29T04:32:18.004" v="3590" actId="20577"/>
        <pc:sldMkLst>
          <pc:docMk/>
          <pc:sldMk cId="4248389756" sldId="286"/>
        </pc:sldMkLst>
        <pc:spChg chg="mod">
          <ac:chgData name="Davies, Joshua" userId="45a79b8f-ef6a-48d6-9a86-bd4dae024a5b" providerId="ADAL" clId="{B71D0390-34A7-49B8-A828-F6597C0B2C1A}" dt="2024-02-29T04:32:18.004" v="3590" actId="20577"/>
          <ac:spMkLst>
            <pc:docMk/>
            <pc:sldMk cId="4248389756" sldId="286"/>
            <ac:spMk id="5" creationId="{0A1F6031-CED8-0F91-56FA-26012C430C32}"/>
          </ac:spMkLst>
        </pc:spChg>
        <pc:spChg chg="del">
          <ac:chgData name="Davies, Joshua" userId="45a79b8f-ef6a-48d6-9a86-bd4dae024a5b" providerId="ADAL" clId="{B71D0390-34A7-49B8-A828-F6597C0B2C1A}" dt="2024-02-20T19:14:57.220" v="140" actId="478"/>
          <ac:spMkLst>
            <pc:docMk/>
            <pc:sldMk cId="4248389756" sldId="286"/>
            <ac:spMk id="9" creationId="{F38FAD67-7F52-0D8C-941A-FA5A549680BF}"/>
          </ac:spMkLst>
        </pc:spChg>
        <pc:picChg chg="del">
          <ac:chgData name="Davies, Joshua" userId="45a79b8f-ef6a-48d6-9a86-bd4dae024a5b" providerId="ADAL" clId="{B71D0390-34A7-49B8-A828-F6597C0B2C1A}" dt="2024-02-20T19:14:57.220" v="140" actId="478"/>
          <ac:picMkLst>
            <pc:docMk/>
            <pc:sldMk cId="4248389756" sldId="286"/>
            <ac:picMk id="2" creationId="{CFDBC15F-9AB7-3034-1634-E030E634A070}"/>
          </ac:picMkLst>
        </pc:picChg>
      </pc:sldChg>
      <pc:sldChg chg="del">
        <pc:chgData name="Davies, Joshua" userId="45a79b8f-ef6a-48d6-9a86-bd4dae024a5b" providerId="ADAL" clId="{B71D0390-34A7-49B8-A828-F6597C0B2C1A}" dt="2024-02-29T01:08:29.581" v="1968" actId="47"/>
        <pc:sldMkLst>
          <pc:docMk/>
          <pc:sldMk cId="2647797807" sldId="287"/>
        </pc:sldMkLst>
      </pc:sldChg>
      <pc:sldChg chg="modSp mod ord">
        <pc:chgData name="Davies, Joshua" userId="45a79b8f-ef6a-48d6-9a86-bd4dae024a5b" providerId="ADAL" clId="{B71D0390-34A7-49B8-A828-F6597C0B2C1A}" dt="2024-02-29T04:46:29.065" v="3975" actId="20577"/>
        <pc:sldMkLst>
          <pc:docMk/>
          <pc:sldMk cId="188830791" sldId="288"/>
        </pc:sldMkLst>
        <pc:spChg chg="mod">
          <ac:chgData name="Davies, Joshua" userId="45a79b8f-ef6a-48d6-9a86-bd4dae024a5b" providerId="ADAL" clId="{B71D0390-34A7-49B8-A828-F6597C0B2C1A}" dt="2024-02-29T04:46:29.065" v="3975" actId="20577"/>
          <ac:spMkLst>
            <pc:docMk/>
            <pc:sldMk cId="188830791" sldId="288"/>
            <ac:spMk id="2" creationId="{6B7A7466-E5D5-A6CF-F208-6579A349FAEF}"/>
          </ac:spMkLst>
        </pc:spChg>
      </pc:sldChg>
      <pc:sldChg chg="modSp mod ord">
        <pc:chgData name="Davies, Joshua" userId="45a79b8f-ef6a-48d6-9a86-bd4dae024a5b" providerId="ADAL" clId="{B71D0390-34A7-49B8-A828-F6597C0B2C1A}" dt="2024-02-20T23:58:41.204" v="1150" actId="20577"/>
        <pc:sldMkLst>
          <pc:docMk/>
          <pc:sldMk cId="2211220967" sldId="289"/>
        </pc:sldMkLst>
        <pc:spChg chg="mod">
          <ac:chgData name="Davies, Joshua" userId="45a79b8f-ef6a-48d6-9a86-bd4dae024a5b" providerId="ADAL" clId="{B71D0390-34A7-49B8-A828-F6597C0B2C1A}" dt="2024-02-20T23:58:41.204" v="1150" actId="20577"/>
          <ac:spMkLst>
            <pc:docMk/>
            <pc:sldMk cId="2211220967" sldId="289"/>
            <ac:spMk id="3" creationId="{DF27E9FE-2FC5-533F-29C7-A80BEB1F2E25}"/>
          </ac:spMkLst>
        </pc:spChg>
      </pc:sldChg>
      <pc:sldChg chg="del">
        <pc:chgData name="Davies, Joshua" userId="45a79b8f-ef6a-48d6-9a86-bd4dae024a5b" providerId="ADAL" clId="{B71D0390-34A7-49B8-A828-F6597C0B2C1A}" dt="2024-02-29T01:08:29.581" v="1968" actId="47"/>
        <pc:sldMkLst>
          <pc:docMk/>
          <pc:sldMk cId="3299052437" sldId="291"/>
        </pc:sldMkLst>
      </pc:sldChg>
      <pc:sldChg chg="modSp mod ord">
        <pc:chgData name="Davies, Joshua" userId="45a79b8f-ef6a-48d6-9a86-bd4dae024a5b" providerId="ADAL" clId="{B71D0390-34A7-49B8-A828-F6597C0B2C1A}" dt="2024-02-28T18:58:00.407" v="1664" actId="20577"/>
        <pc:sldMkLst>
          <pc:docMk/>
          <pc:sldMk cId="766385051" sldId="292"/>
        </pc:sldMkLst>
        <pc:spChg chg="mod">
          <ac:chgData name="Davies, Joshua" userId="45a79b8f-ef6a-48d6-9a86-bd4dae024a5b" providerId="ADAL" clId="{B71D0390-34A7-49B8-A828-F6597C0B2C1A}" dt="2024-02-28T18:58:00.407" v="1664" actId="20577"/>
          <ac:spMkLst>
            <pc:docMk/>
            <pc:sldMk cId="766385051" sldId="292"/>
            <ac:spMk id="3" creationId="{8B3656C1-781C-41A7-34E1-1785F2E99CA6}"/>
          </ac:spMkLst>
        </pc:spChg>
      </pc:sldChg>
      <pc:sldChg chg="del">
        <pc:chgData name="Davies, Joshua" userId="45a79b8f-ef6a-48d6-9a86-bd4dae024a5b" providerId="ADAL" clId="{B71D0390-34A7-49B8-A828-F6597C0B2C1A}" dt="2024-02-29T01:08:29.581" v="1968" actId="47"/>
        <pc:sldMkLst>
          <pc:docMk/>
          <pc:sldMk cId="208811609" sldId="294"/>
        </pc:sldMkLst>
      </pc:sldChg>
      <pc:sldChg chg="addSp delSp modSp mod ord">
        <pc:chgData name="Davies, Joshua" userId="45a79b8f-ef6a-48d6-9a86-bd4dae024a5b" providerId="ADAL" clId="{B71D0390-34A7-49B8-A828-F6597C0B2C1A}" dt="2024-02-20T21:56:35.063" v="923"/>
        <pc:sldMkLst>
          <pc:docMk/>
          <pc:sldMk cId="1851155384" sldId="295"/>
        </pc:sldMkLst>
        <pc:spChg chg="mod">
          <ac:chgData name="Davies, Joshua" userId="45a79b8f-ef6a-48d6-9a86-bd4dae024a5b" providerId="ADAL" clId="{B71D0390-34A7-49B8-A828-F6597C0B2C1A}" dt="2024-02-20T20:23:26.844" v="391" actId="5793"/>
          <ac:spMkLst>
            <pc:docMk/>
            <pc:sldMk cId="1851155384" sldId="295"/>
            <ac:spMk id="4" creationId="{537F3982-1BDB-F9B7-30C1-08FF430895E8}"/>
          </ac:spMkLst>
        </pc:spChg>
        <pc:spChg chg="add mod">
          <ac:chgData name="Davies, Joshua" userId="45a79b8f-ef6a-48d6-9a86-bd4dae024a5b" providerId="ADAL" clId="{B71D0390-34A7-49B8-A828-F6597C0B2C1A}" dt="2024-02-20T20:12:01.822" v="271" actId="1035"/>
          <ac:spMkLst>
            <pc:docMk/>
            <pc:sldMk cId="1851155384" sldId="295"/>
            <ac:spMk id="7" creationId="{643AD7A4-867B-BBCE-A6E0-498AE9CD6565}"/>
          </ac:spMkLst>
        </pc:spChg>
        <pc:spChg chg="del mod">
          <ac:chgData name="Davies, Joshua" userId="45a79b8f-ef6a-48d6-9a86-bd4dae024a5b" providerId="ADAL" clId="{B71D0390-34A7-49B8-A828-F6597C0B2C1A}" dt="2024-02-20T20:22:29.315" v="327"/>
          <ac:spMkLst>
            <pc:docMk/>
            <pc:sldMk cId="1851155384" sldId="295"/>
            <ac:spMk id="8" creationId="{5707C4D4-B04C-6EDF-CB9A-E7D0BE99854A}"/>
          </ac:spMkLst>
        </pc:spChg>
        <pc:spChg chg="add mod">
          <ac:chgData name="Davies, Joshua" userId="45a79b8f-ef6a-48d6-9a86-bd4dae024a5b" providerId="ADAL" clId="{B71D0390-34A7-49B8-A828-F6597C0B2C1A}" dt="2024-02-20T20:12:01.822" v="271" actId="1035"/>
          <ac:spMkLst>
            <pc:docMk/>
            <pc:sldMk cId="1851155384" sldId="295"/>
            <ac:spMk id="9" creationId="{EC2B2BA5-E08E-A075-B3F6-22EB42E25135}"/>
          </ac:spMkLst>
        </pc:spChg>
        <pc:spChg chg="add mod">
          <ac:chgData name="Davies, Joshua" userId="45a79b8f-ef6a-48d6-9a86-bd4dae024a5b" providerId="ADAL" clId="{B71D0390-34A7-49B8-A828-F6597C0B2C1A}" dt="2024-02-20T20:12:01.822" v="271" actId="1035"/>
          <ac:spMkLst>
            <pc:docMk/>
            <pc:sldMk cId="1851155384" sldId="295"/>
            <ac:spMk id="10" creationId="{865A54A1-C110-C743-B928-F676CC58D650}"/>
          </ac:spMkLst>
        </pc:spChg>
        <pc:spChg chg="add mod">
          <ac:chgData name="Davies, Joshua" userId="45a79b8f-ef6a-48d6-9a86-bd4dae024a5b" providerId="ADAL" clId="{B71D0390-34A7-49B8-A828-F6597C0B2C1A}" dt="2024-02-20T20:35:34.903" v="909" actId="20577"/>
          <ac:spMkLst>
            <pc:docMk/>
            <pc:sldMk cId="1851155384" sldId="295"/>
            <ac:spMk id="14" creationId="{3F92EA55-67A4-3752-1F15-E06A63500630}"/>
          </ac:spMkLst>
        </pc:spChg>
        <pc:graphicFrameChg chg="add mod">
          <ac:chgData name="Davies, Joshua" userId="45a79b8f-ef6a-48d6-9a86-bd4dae024a5b" providerId="ADAL" clId="{B71D0390-34A7-49B8-A828-F6597C0B2C1A}" dt="2024-02-20T19:39:54.582" v="141"/>
          <ac:graphicFrameMkLst>
            <pc:docMk/>
            <pc:sldMk cId="1851155384" sldId="295"/>
            <ac:graphicFrameMk id="2" creationId="{3A8000D4-3E5C-CDA5-713F-23BA8B94141B}"/>
          </ac:graphicFrameMkLst>
        </pc:graphicFrameChg>
        <pc:picChg chg="add del mod">
          <ac:chgData name="Davies, Joshua" userId="45a79b8f-ef6a-48d6-9a86-bd4dae024a5b" providerId="ADAL" clId="{B71D0390-34A7-49B8-A828-F6597C0B2C1A}" dt="2024-02-20T19:43:25.422" v="171" actId="478"/>
          <ac:picMkLst>
            <pc:docMk/>
            <pc:sldMk cId="1851155384" sldId="295"/>
            <ac:picMk id="3" creationId="{5438A105-0D92-32AF-638B-2C63C69D40A1}"/>
          </ac:picMkLst>
        </pc:picChg>
        <pc:picChg chg="add del mod">
          <ac:chgData name="Davies, Joshua" userId="45a79b8f-ef6a-48d6-9a86-bd4dae024a5b" providerId="ADAL" clId="{B71D0390-34A7-49B8-A828-F6597C0B2C1A}" dt="2024-02-20T20:11:29.267" v="244" actId="478"/>
          <ac:picMkLst>
            <pc:docMk/>
            <pc:sldMk cId="1851155384" sldId="295"/>
            <ac:picMk id="5" creationId="{0DE3B676-75EA-2EA3-9DDB-93239A860881}"/>
          </ac:picMkLst>
        </pc:picChg>
        <pc:picChg chg="del">
          <ac:chgData name="Davies, Joshua" userId="45a79b8f-ef6a-48d6-9a86-bd4dae024a5b" providerId="ADAL" clId="{B71D0390-34A7-49B8-A828-F6597C0B2C1A}" dt="2024-02-20T19:40:01.730" v="142" actId="478"/>
          <ac:picMkLst>
            <pc:docMk/>
            <pc:sldMk cId="1851155384" sldId="295"/>
            <ac:picMk id="11" creationId="{1D2A6BE2-E602-400C-588A-B9489BF60032}"/>
          </ac:picMkLst>
        </pc:picChg>
        <pc:picChg chg="add del mod">
          <ac:chgData name="Davies, Joshua" userId="45a79b8f-ef6a-48d6-9a86-bd4dae024a5b" providerId="ADAL" clId="{B71D0390-34A7-49B8-A828-F6597C0B2C1A}" dt="2024-02-20T20:15:25.722" v="272" actId="478"/>
          <ac:picMkLst>
            <pc:docMk/>
            <pc:sldMk cId="1851155384" sldId="295"/>
            <ac:picMk id="12" creationId="{4607AB95-2E09-B71E-6D79-DDECAC24AAB4}"/>
          </ac:picMkLst>
        </pc:picChg>
        <pc:picChg chg="add mod">
          <ac:chgData name="Davies, Joshua" userId="45a79b8f-ef6a-48d6-9a86-bd4dae024a5b" providerId="ADAL" clId="{B71D0390-34A7-49B8-A828-F6597C0B2C1A}" dt="2024-02-20T20:15:37.168" v="280" actId="1076"/>
          <ac:picMkLst>
            <pc:docMk/>
            <pc:sldMk cId="1851155384" sldId="295"/>
            <ac:picMk id="13" creationId="{E2CD6473-1F47-645A-BF8D-7BD24C940BE1}"/>
          </ac:picMkLst>
        </pc:picChg>
      </pc:sldChg>
      <pc:sldChg chg="del">
        <pc:chgData name="Davies, Joshua" userId="45a79b8f-ef6a-48d6-9a86-bd4dae024a5b" providerId="ADAL" clId="{B71D0390-34A7-49B8-A828-F6597C0B2C1A}" dt="2024-02-29T01:08:29.581" v="1968" actId="47"/>
        <pc:sldMkLst>
          <pc:docMk/>
          <pc:sldMk cId="899797954" sldId="296"/>
        </pc:sldMkLst>
      </pc:sldChg>
      <pc:sldChg chg="del">
        <pc:chgData name="Davies, Joshua" userId="45a79b8f-ef6a-48d6-9a86-bd4dae024a5b" providerId="ADAL" clId="{B71D0390-34A7-49B8-A828-F6597C0B2C1A}" dt="2024-02-29T01:08:29.581" v="1968" actId="47"/>
        <pc:sldMkLst>
          <pc:docMk/>
          <pc:sldMk cId="508286596" sldId="297"/>
        </pc:sldMkLst>
      </pc:sldChg>
      <pc:sldChg chg="del">
        <pc:chgData name="Davies, Joshua" userId="45a79b8f-ef6a-48d6-9a86-bd4dae024a5b" providerId="ADAL" clId="{B71D0390-34A7-49B8-A828-F6597C0B2C1A}" dt="2024-02-29T01:08:29.581" v="1968" actId="47"/>
        <pc:sldMkLst>
          <pc:docMk/>
          <pc:sldMk cId="305711729" sldId="298"/>
        </pc:sldMkLst>
      </pc:sldChg>
      <pc:sldChg chg="del">
        <pc:chgData name="Davies, Joshua" userId="45a79b8f-ef6a-48d6-9a86-bd4dae024a5b" providerId="ADAL" clId="{B71D0390-34A7-49B8-A828-F6597C0B2C1A}" dt="2024-02-29T01:08:29.581" v="1968" actId="47"/>
        <pc:sldMkLst>
          <pc:docMk/>
          <pc:sldMk cId="1974066172" sldId="299"/>
        </pc:sldMkLst>
      </pc:sldChg>
      <pc:sldChg chg="del">
        <pc:chgData name="Davies, Joshua" userId="45a79b8f-ef6a-48d6-9a86-bd4dae024a5b" providerId="ADAL" clId="{B71D0390-34A7-49B8-A828-F6597C0B2C1A}" dt="2024-02-29T01:08:29.581" v="1968" actId="47"/>
        <pc:sldMkLst>
          <pc:docMk/>
          <pc:sldMk cId="3049340322" sldId="300"/>
        </pc:sldMkLst>
      </pc:sldChg>
      <pc:sldChg chg="del">
        <pc:chgData name="Davies, Joshua" userId="45a79b8f-ef6a-48d6-9a86-bd4dae024a5b" providerId="ADAL" clId="{B71D0390-34A7-49B8-A828-F6597C0B2C1A}" dt="2024-02-29T01:08:29.581" v="1968" actId="47"/>
        <pc:sldMkLst>
          <pc:docMk/>
          <pc:sldMk cId="2653627770" sldId="302"/>
        </pc:sldMkLst>
      </pc:sldChg>
      <pc:sldChg chg="del">
        <pc:chgData name="Davies, Joshua" userId="45a79b8f-ef6a-48d6-9a86-bd4dae024a5b" providerId="ADAL" clId="{B71D0390-34A7-49B8-A828-F6597C0B2C1A}" dt="2024-02-29T01:08:29.581" v="1968" actId="47"/>
        <pc:sldMkLst>
          <pc:docMk/>
          <pc:sldMk cId="720415651" sldId="303"/>
        </pc:sldMkLst>
      </pc:sldChg>
      <pc:sldChg chg="del">
        <pc:chgData name="Davies, Joshua" userId="45a79b8f-ef6a-48d6-9a86-bd4dae024a5b" providerId="ADAL" clId="{B71D0390-34A7-49B8-A828-F6597C0B2C1A}" dt="2024-02-29T01:08:29.581" v="1968" actId="47"/>
        <pc:sldMkLst>
          <pc:docMk/>
          <pc:sldMk cId="1983378877" sldId="304"/>
        </pc:sldMkLst>
      </pc:sldChg>
      <pc:sldChg chg="del ord">
        <pc:chgData name="Davies, Joshua" userId="45a79b8f-ef6a-48d6-9a86-bd4dae024a5b" providerId="ADAL" clId="{B71D0390-34A7-49B8-A828-F6597C0B2C1A}" dt="2024-02-20T23:55:57.265" v="971" actId="47"/>
        <pc:sldMkLst>
          <pc:docMk/>
          <pc:sldMk cId="286718191" sldId="305"/>
        </pc:sldMkLst>
      </pc:sldChg>
      <pc:sldChg chg="del">
        <pc:chgData name="Davies, Joshua" userId="45a79b8f-ef6a-48d6-9a86-bd4dae024a5b" providerId="ADAL" clId="{B71D0390-34A7-49B8-A828-F6597C0B2C1A}" dt="2024-02-29T01:08:29.581" v="1968" actId="47"/>
        <pc:sldMkLst>
          <pc:docMk/>
          <pc:sldMk cId="1532352950" sldId="306"/>
        </pc:sldMkLst>
      </pc:sldChg>
      <pc:sldChg chg="addSp delSp modSp mod ord">
        <pc:chgData name="Davies, Joshua" userId="45a79b8f-ef6a-48d6-9a86-bd4dae024a5b" providerId="ADAL" clId="{B71D0390-34A7-49B8-A828-F6597C0B2C1A}" dt="2024-02-20T23:57:02.344" v="1012" actId="478"/>
        <pc:sldMkLst>
          <pc:docMk/>
          <pc:sldMk cId="3130438321" sldId="307"/>
        </pc:sldMkLst>
        <pc:spChg chg="mod">
          <ac:chgData name="Davies, Joshua" userId="45a79b8f-ef6a-48d6-9a86-bd4dae024a5b" providerId="ADAL" clId="{B71D0390-34A7-49B8-A828-F6597C0B2C1A}" dt="2024-02-20T23:55:40.926" v="970" actId="20577"/>
          <ac:spMkLst>
            <pc:docMk/>
            <pc:sldMk cId="3130438321" sldId="307"/>
            <ac:spMk id="2" creationId="{7E4FE0E1-1A31-B668-EDEE-DAFC9A5F3849}"/>
          </ac:spMkLst>
        </pc:spChg>
        <pc:spChg chg="add del mod">
          <ac:chgData name="Davies, Joshua" userId="45a79b8f-ef6a-48d6-9a86-bd4dae024a5b" providerId="ADAL" clId="{B71D0390-34A7-49B8-A828-F6597C0B2C1A}" dt="2024-02-20T23:55:06.200" v="934" actId="478"/>
          <ac:spMkLst>
            <pc:docMk/>
            <pc:sldMk cId="3130438321" sldId="307"/>
            <ac:spMk id="7" creationId="{65976433-A8BB-874D-A93A-F9B1832DEB3A}"/>
          </ac:spMkLst>
        </pc:spChg>
        <pc:spChg chg="add del mod">
          <ac:chgData name="Davies, Joshua" userId="45a79b8f-ef6a-48d6-9a86-bd4dae024a5b" providerId="ADAL" clId="{B71D0390-34A7-49B8-A828-F6597C0B2C1A}" dt="2024-02-20T23:55:13.316" v="938" actId="478"/>
          <ac:spMkLst>
            <pc:docMk/>
            <pc:sldMk cId="3130438321" sldId="307"/>
            <ac:spMk id="8" creationId="{F6175C17-261B-1BE4-10D3-B662073757CD}"/>
          </ac:spMkLst>
        </pc:spChg>
        <pc:spChg chg="add del mod">
          <ac:chgData name="Davies, Joshua" userId="45a79b8f-ef6a-48d6-9a86-bd4dae024a5b" providerId="ADAL" clId="{B71D0390-34A7-49B8-A828-F6597C0B2C1A}" dt="2024-02-20T23:55:24.682" v="940" actId="478"/>
          <ac:spMkLst>
            <pc:docMk/>
            <pc:sldMk cId="3130438321" sldId="307"/>
            <ac:spMk id="9" creationId="{405EC935-F3D9-534B-55EF-1E3D60D6C617}"/>
          </ac:spMkLst>
        </pc:spChg>
        <pc:spChg chg="add mod">
          <ac:chgData name="Davies, Joshua" userId="45a79b8f-ef6a-48d6-9a86-bd4dae024a5b" providerId="ADAL" clId="{B71D0390-34A7-49B8-A828-F6597C0B2C1A}" dt="2024-02-20T23:56:29.657" v="1004" actId="1076"/>
          <ac:spMkLst>
            <pc:docMk/>
            <pc:sldMk cId="3130438321" sldId="307"/>
            <ac:spMk id="10" creationId="{29D3700C-25AA-C958-7327-86DEEA43027F}"/>
          </ac:spMkLst>
        </pc:spChg>
        <pc:spChg chg="add del mod">
          <ac:chgData name="Davies, Joshua" userId="45a79b8f-ef6a-48d6-9a86-bd4dae024a5b" providerId="ADAL" clId="{B71D0390-34A7-49B8-A828-F6597C0B2C1A}" dt="2024-02-20T23:56:59.748" v="1011" actId="478"/>
          <ac:spMkLst>
            <pc:docMk/>
            <pc:sldMk cId="3130438321" sldId="307"/>
            <ac:spMk id="11" creationId="{B8AEC914-9A23-6DDD-9A64-ABF4A0D4FCBB}"/>
          </ac:spMkLst>
        </pc:spChg>
        <pc:spChg chg="add del mod">
          <ac:chgData name="Davies, Joshua" userId="45a79b8f-ef6a-48d6-9a86-bd4dae024a5b" providerId="ADAL" clId="{B71D0390-34A7-49B8-A828-F6597C0B2C1A}" dt="2024-02-20T23:57:02.344" v="1012" actId="478"/>
          <ac:spMkLst>
            <pc:docMk/>
            <pc:sldMk cId="3130438321" sldId="307"/>
            <ac:spMk id="12" creationId="{064B51CF-E871-B211-0FC2-36C2F8D7451A}"/>
          </ac:spMkLst>
        </pc:spChg>
        <pc:picChg chg="del">
          <ac:chgData name="Davies, Joshua" userId="45a79b8f-ef6a-48d6-9a86-bd4dae024a5b" providerId="ADAL" clId="{B71D0390-34A7-49B8-A828-F6597C0B2C1A}" dt="2024-02-20T23:54:45.774" v="927" actId="478"/>
          <ac:picMkLst>
            <pc:docMk/>
            <pc:sldMk cId="3130438321" sldId="307"/>
            <ac:picMk id="3" creationId="{DC8CCC73-7A4A-9041-1CEF-1723E0CF766E}"/>
          </ac:picMkLst>
        </pc:picChg>
        <pc:picChg chg="del">
          <ac:chgData name="Davies, Joshua" userId="45a79b8f-ef6a-48d6-9a86-bd4dae024a5b" providerId="ADAL" clId="{B71D0390-34A7-49B8-A828-F6597C0B2C1A}" dt="2024-02-20T23:54:46.798" v="928" actId="478"/>
          <ac:picMkLst>
            <pc:docMk/>
            <pc:sldMk cId="3130438321" sldId="307"/>
            <ac:picMk id="5" creationId="{0666CBDF-583C-3B7A-3AE9-92E3E428DF3C}"/>
          </ac:picMkLst>
        </pc:picChg>
      </pc:sldChg>
      <pc:sldChg chg="addSp delSp modSp mod ord">
        <pc:chgData name="Davies, Joshua" userId="45a79b8f-ef6a-48d6-9a86-bd4dae024a5b" providerId="ADAL" clId="{B71D0390-34A7-49B8-A828-F6597C0B2C1A}" dt="2024-02-29T04:05:18.238" v="3175" actId="1076"/>
        <pc:sldMkLst>
          <pc:docMk/>
          <pc:sldMk cId="2106571318" sldId="310"/>
        </pc:sldMkLst>
        <pc:spChg chg="mod">
          <ac:chgData name="Davies, Joshua" userId="45a79b8f-ef6a-48d6-9a86-bd4dae024a5b" providerId="ADAL" clId="{B71D0390-34A7-49B8-A828-F6597C0B2C1A}" dt="2024-02-20T21:56:10.098" v="921" actId="20577"/>
          <ac:spMkLst>
            <pc:docMk/>
            <pc:sldMk cId="2106571318" sldId="310"/>
            <ac:spMk id="4" creationId="{537F3982-1BDB-F9B7-30C1-08FF430895E8}"/>
          </ac:spMkLst>
        </pc:spChg>
        <pc:picChg chg="del mod">
          <ac:chgData name="Davies, Joshua" userId="45a79b8f-ef6a-48d6-9a86-bd4dae024a5b" providerId="ADAL" clId="{B71D0390-34A7-49B8-A828-F6597C0B2C1A}" dt="2024-02-29T04:05:08.165" v="3153" actId="478"/>
          <ac:picMkLst>
            <pc:docMk/>
            <pc:sldMk cId="2106571318" sldId="310"/>
            <ac:picMk id="5" creationId="{D027D10C-0ED3-D22F-65AD-5B8AD522FC3F}"/>
          </ac:picMkLst>
        </pc:picChg>
        <pc:picChg chg="add mod">
          <ac:chgData name="Davies, Joshua" userId="45a79b8f-ef6a-48d6-9a86-bd4dae024a5b" providerId="ADAL" clId="{B71D0390-34A7-49B8-A828-F6597C0B2C1A}" dt="2024-02-29T04:05:18.238" v="3175" actId="1076"/>
          <ac:picMkLst>
            <pc:docMk/>
            <pc:sldMk cId="2106571318" sldId="310"/>
            <ac:picMk id="7" creationId="{D1577C79-7BB1-5106-C6F3-AA490532A4DD}"/>
          </ac:picMkLst>
        </pc:picChg>
      </pc:sldChg>
      <pc:sldChg chg="del">
        <pc:chgData name="Davies, Joshua" userId="45a79b8f-ef6a-48d6-9a86-bd4dae024a5b" providerId="ADAL" clId="{B71D0390-34A7-49B8-A828-F6597C0B2C1A}" dt="2024-02-29T01:08:29.581" v="1968" actId="47"/>
        <pc:sldMkLst>
          <pc:docMk/>
          <pc:sldMk cId="1748646378" sldId="311"/>
        </pc:sldMkLst>
      </pc:sldChg>
      <pc:sldChg chg="del">
        <pc:chgData name="Davies, Joshua" userId="45a79b8f-ef6a-48d6-9a86-bd4dae024a5b" providerId="ADAL" clId="{B71D0390-34A7-49B8-A828-F6597C0B2C1A}" dt="2024-02-29T01:08:29.581" v="1968" actId="47"/>
        <pc:sldMkLst>
          <pc:docMk/>
          <pc:sldMk cId="85104014" sldId="312"/>
        </pc:sldMkLst>
      </pc:sldChg>
      <pc:sldChg chg="del">
        <pc:chgData name="Davies, Joshua" userId="45a79b8f-ef6a-48d6-9a86-bd4dae024a5b" providerId="ADAL" clId="{B71D0390-34A7-49B8-A828-F6597C0B2C1A}" dt="2024-02-29T01:08:29.581" v="1968" actId="47"/>
        <pc:sldMkLst>
          <pc:docMk/>
          <pc:sldMk cId="2166212076" sldId="313"/>
        </pc:sldMkLst>
      </pc:sldChg>
      <pc:sldChg chg="del">
        <pc:chgData name="Davies, Joshua" userId="45a79b8f-ef6a-48d6-9a86-bd4dae024a5b" providerId="ADAL" clId="{B71D0390-34A7-49B8-A828-F6597C0B2C1A}" dt="2024-02-29T01:08:29.581" v="1968" actId="47"/>
        <pc:sldMkLst>
          <pc:docMk/>
          <pc:sldMk cId="3477174944" sldId="314"/>
        </pc:sldMkLst>
      </pc:sldChg>
      <pc:sldChg chg="del">
        <pc:chgData name="Davies, Joshua" userId="45a79b8f-ef6a-48d6-9a86-bd4dae024a5b" providerId="ADAL" clId="{B71D0390-34A7-49B8-A828-F6597C0B2C1A}" dt="2024-02-29T01:08:29.581" v="1968" actId="47"/>
        <pc:sldMkLst>
          <pc:docMk/>
          <pc:sldMk cId="421443173" sldId="315"/>
        </pc:sldMkLst>
      </pc:sldChg>
      <pc:sldChg chg="modSp mod">
        <pc:chgData name="Davies, Joshua" userId="45a79b8f-ef6a-48d6-9a86-bd4dae024a5b" providerId="ADAL" clId="{B71D0390-34A7-49B8-A828-F6597C0B2C1A}" dt="2024-02-29T03:27:03.681" v="3035" actId="20577"/>
        <pc:sldMkLst>
          <pc:docMk/>
          <pc:sldMk cId="2034643943" sldId="316"/>
        </pc:sldMkLst>
        <pc:spChg chg="mod">
          <ac:chgData name="Davies, Joshua" userId="45a79b8f-ef6a-48d6-9a86-bd4dae024a5b" providerId="ADAL" clId="{B71D0390-34A7-49B8-A828-F6597C0B2C1A}" dt="2024-02-29T03:27:03.681" v="3035" actId="20577"/>
          <ac:spMkLst>
            <pc:docMk/>
            <pc:sldMk cId="2034643943" sldId="316"/>
            <ac:spMk id="2" creationId="{DBB4199B-25C8-8ADE-024C-7F365A71B757}"/>
          </ac:spMkLst>
        </pc:spChg>
      </pc:sldChg>
      <pc:sldChg chg="delSp modSp add del mod">
        <pc:chgData name="Davies, Joshua" userId="45a79b8f-ef6a-48d6-9a86-bd4dae024a5b" providerId="ADAL" clId="{B71D0390-34A7-49B8-A828-F6597C0B2C1A}" dt="2024-02-20T21:55:35.153" v="910" actId="2696"/>
        <pc:sldMkLst>
          <pc:docMk/>
          <pc:sldMk cId="3633791012" sldId="316"/>
        </pc:sldMkLst>
        <pc:spChg chg="mod">
          <ac:chgData name="Davies, Joshua" userId="45a79b8f-ef6a-48d6-9a86-bd4dae024a5b" providerId="ADAL" clId="{B71D0390-34A7-49B8-A828-F6597C0B2C1A}" dt="2024-02-20T20:25:33.854" v="624" actId="1076"/>
          <ac:spMkLst>
            <pc:docMk/>
            <pc:sldMk cId="3633791012" sldId="316"/>
            <ac:spMk id="4" creationId="{13A29045-FA88-C95B-E942-87790F4A46B6}"/>
          </ac:spMkLst>
        </pc:spChg>
        <pc:spChg chg="del">
          <ac:chgData name="Davies, Joshua" userId="45a79b8f-ef6a-48d6-9a86-bd4dae024a5b" providerId="ADAL" clId="{B71D0390-34A7-49B8-A828-F6597C0B2C1A}" dt="2024-02-20T20:25:37.449" v="625" actId="478"/>
          <ac:spMkLst>
            <pc:docMk/>
            <pc:sldMk cId="3633791012" sldId="316"/>
            <ac:spMk id="7" creationId="{D566822B-A591-14B8-8C3F-EA20D46D0940}"/>
          </ac:spMkLst>
        </pc:spChg>
        <pc:spChg chg="del">
          <ac:chgData name="Davies, Joshua" userId="45a79b8f-ef6a-48d6-9a86-bd4dae024a5b" providerId="ADAL" clId="{B71D0390-34A7-49B8-A828-F6597C0B2C1A}" dt="2024-02-20T20:25:37.449" v="625" actId="478"/>
          <ac:spMkLst>
            <pc:docMk/>
            <pc:sldMk cId="3633791012" sldId="316"/>
            <ac:spMk id="9" creationId="{3D01E8F6-7D5E-FF0A-460A-38ACCF272C45}"/>
          </ac:spMkLst>
        </pc:spChg>
        <pc:spChg chg="del">
          <ac:chgData name="Davies, Joshua" userId="45a79b8f-ef6a-48d6-9a86-bd4dae024a5b" providerId="ADAL" clId="{B71D0390-34A7-49B8-A828-F6597C0B2C1A}" dt="2024-02-20T20:25:37.449" v="625" actId="478"/>
          <ac:spMkLst>
            <pc:docMk/>
            <pc:sldMk cId="3633791012" sldId="316"/>
            <ac:spMk id="10" creationId="{2D455E69-54D6-E62F-F512-ACCD860689C2}"/>
          </ac:spMkLst>
        </pc:spChg>
        <pc:spChg chg="mod">
          <ac:chgData name="Davies, Joshua" userId="45a79b8f-ef6a-48d6-9a86-bd4dae024a5b" providerId="ADAL" clId="{B71D0390-34A7-49B8-A828-F6597C0B2C1A}" dt="2024-02-20T20:35:05.285" v="896" actId="20577"/>
          <ac:spMkLst>
            <pc:docMk/>
            <pc:sldMk cId="3633791012" sldId="316"/>
            <ac:spMk id="14" creationId="{C1FBF7DD-4DDF-D81F-1FE6-4091C2F12B11}"/>
          </ac:spMkLst>
        </pc:spChg>
        <pc:picChg chg="del">
          <ac:chgData name="Davies, Joshua" userId="45a79b8f-ef6a-48d6-9a86-bd4dae024a5b" providerId="ADAL" clId="{B71D0390-34A7-49B8-A828-F6597C0B2C1A}" dt="2024-02-20T20:25:32.137" v="622" actId="478"/>
          <ac:picMkLst>
            <pc:docMk/>
            <pc:sldMk cId="3633791012" sldId="316"/>
            <ac:picMk id="13" creationId="{C2AB8A7D-45AA-7FD8-AAC4-16F32F6500EC}"/>
          </ac:picMkLst>
        </pc:picChg>
      </pc:sldChg>
      <pc:sldChg chg="new del">
        <pc:chgData name="Davies, Joshua" userId="45a79b8f-ef6a-48d6-9a86-bd4dae024a5b" providerId="ADAL" clId="{B71D0390-34A7-49B8-A828-F6597C0B2C1A}" dt="2024-02-20T18:49:02.296" v="10" actId="47"/>
        <pc:sldMkLst>
          <pc:docMk/>
          <pc:sldMk cId="3785943325" sldId="316"/>
        </pc:sldMkLst>
      </pc:sldChg>
      <pc:sldChg chg="modSp mod">
        <pc:chgData name="Davies, Joshua" userId="45a79b8f-ef6a-48d6-9a86-bd4dae024a5b" providerId="ADAL" clId="{B71D0390-34A7-49B8-A828-F6597C0B2C1A}" dt="2024-02-29T03:30:22.763" v="3083" actId="20577"/>
        <pc:sldMkLst>
          <pc:docMk/>
          <pc:sldMk cId="301624222" sldId="317"/>
        </pc:sldMkLst>
        <pc:spChg chg="mod">
          <ac:chgData name="Davies, Joshua" userId="45a79b8f-ef6a-48d6-9a86-bd4dae024a5b" providerId="ADAL" clId="{B71D0390-34A7-49B8-A828-F6597C0B2C1A}" dt="2024-02-29T03:30:22.763" v="3083" actId="20577"/>
          <ac:spMkLst>
            <pc:docMk/>
            <pc:sldMk cId="301624222" sldId="317"/>
            <ac:spMk id="3" creationId="{992CFB2D-D2ED-A2BD-3667-9584295E0D08}"/>
          </ac:spMkLst>
        </pc:spChg>
      </pc:sldChg>
      <pc:sldChg chg="modSp mod">
        <pc:chgData name="Davies, Joshua" userId="45a79b8f-ef6a-48d6-9a86-bd4dae024a5b" providerId="ADAL" clId="{B71D0390-34A7-49B8-A828-F6597C0B2C1A}" dt="2024-02-29T03:34:09.790" v="3113" actId="20577"/>
        <pc:sldMkLst>
          <pc:docMk/>
          <pc:sldMk cId="3440773887" sldId="318"/>
        </pc:sldMkLst>
        <pc:spChg chg="mod">
          <ac:chgData name="Davies, Joshua" userId="45a79b8f-ef6a-48d6-9a86-bd4dae024a5b" providerId="ADAL" clId="{B71D0390-34A7-49B8-A828-F6597C0B2C1A}" dt="2024-02-29T03:33:46.437" v="3106" actId="20577"/>
          <ac:spMkLst>
            <pc:docMk/>
            <pc:sldMk cId="3440773887" sldId="318"/>
            <ac:spMk id="2" creationId="{0D2192F4-F264-EAED-045E-0DFDBC19F9BF}"/>
          </ac:spMkLst>
        </pc:spChg>
        <pc:spChg chg="mod">
          <ac:chgData name="Davies, Joshua" userId="45a79b8f-ef6a-48d6-9a86-bd4dae024a5b" providerId="ADAL" clId="{B71D0390-34A7-49B8-A828-F6597C0B2C1A}" dt="2024-02-29T03:33:54.839" v="3108" actId="1076"/>
          <ac:spMkLst>
            <pc:docMk/>
            <pc:sldMk cId="3440773887" sldId="318"/>
            <ac:spMk id="4" creationId="{537F3982-1BDB-F9B7-30C1-08FF430895E8}"/>
          </ac:spMkLst>
        </pc:spChg>
        <pc:spChg chg="mod">
          <ac:chgData name="Davies, Joshua" userId="45a79b8f-ef6a-48d6-9a86-bd4dae024a5b" providerId="ADAL" clId="{B71D0390-34A7-49B8-A828-F6597C0B2C1A}" dt="2024-02-29T03:34:09.790" v="3113" actId="20577"/>
          <ac:spMkLst>
            <pc:docMk/>
            <pc:sldMk cId="3440773887" sldId="318"/>
            <ac:spMk id="11" creationId="{8E322242-354E-0F0E-8719-449F7F9FA0C3}"/>
          </ac:spMkLst>
        </pc:spChg>
        <pc:picChg chg="mod">
          <ac:chgData name="Davies, Joshua" userId="45a79b8f-ef6a-48d6-9a86-bd4dae024a5b" providerId="ADAL" clId="{B71D0390-34A7-49B8-A828-F6597C0B2C1A}" dt="2024-02-29T01:52:12.562" v="2030" actId="1076"/>
          <ac:picMkLst>
            <pc:docMk/>
            <pc:sldMk cId="3440773887" sldId="318"/>
            <ac:picMk id="18" creationId="{E45D4942-A311-4607-5EFD-963832C16211}"/>
          </ac:picMkLst>
        </pc:picChg>
      </pc:sldChg>
      <pc:sldChg chg="addSp delSp modSp mod">
        <pc:chgData name="Davies, Joshua" userId="45a79b8f-ef6a-48d6-9a86-bd4dae024a5b" providerId="ADAL" clId="{B71D0390-34A7-49B8-A828-F6597C0B2C1A}" dt="2024-02-29T00:55:10.233" v="1967" actId="1037"/>
        <pc:sldMkLst>
          <pc:docMk/>
          <pc:sldMk cId="1822490863" sldId="320"/>
        </pc:sldMkLst>
        <pc:spChg chg="del mod">
          <ac:chgData name="Davies, Joshua" userId="45a79b8f-ef6a-48d6-9a86-bd4dae024a5b" providerId="ADAL" clId="{B71D0390-34A7-49B8-A828-F6597C0B2C1A}" dt="2024-02-29T00:54:35.023" v="1942" actId="478"/>
          <ac:spMkLst>
            <pc:docMk/>
            <pc:sldMk cId="1822490863" sldId="320"/>
            <ac:spMk id="7" creationId="{DCD6F991-B274-B9C3-2C6C-5C9B342DD213}"/>
          </ac:spMkLst>
        </pc:spChg>
        <pc:spChg chg="add del mod">
          <ac:chgData name="Davies, Joshua" userId="45a79b8f-ef6a-48d6-9a86-bd4dae024a5b" providerId="ADAL" clId="{B71D0390-34A7-49B8-A828-F6597C0B2C1A}" dt="2024-02-29T00:43:11.078" v="1727" actId="478"/>
          <ac:spMkLst>
            <pc:docMk/>
            <pc:sldMk cId="1822490863" sldId="320"/>
            <ac:spMk id="8" creationId="{7F805F78-A8FC-900F-747A-3C4EC487A5A8}"/>
          </ac:spMkLst>
        </pc:spChg>
        <pc:spChg chg="add del mod">
          <ac:chgData name="Davies, Joshua" userId="45a79b8f-ef6a-48d6-9a86-bd4dae024a5b" providerId="ADAL" clId="{B71D0390-34A7-49B8-A828-F6597C0B2C1A}" dt="2024-02-29T00:43:11.881" v="1728" actId="478"/>
          <ac:spMkLst>
            <pc:docMk/>
            <pc:sldMk cId="1822490863" sldId="320"/>
            <ac:spMk id="9" creationId="{BD9AFEBC-C818-4B03-CEA7-7C0D374D6286}"/>
          </ac:spMkLst>
        </pc:spChg>
        <pc:spChg chg="add del mod">
          <ac:chgData name="Davies, Joshua" userId="45a79b8f-ef6a-48d6-9a86-bd4dae024a5b" providerId="ADAL" clId="{B71D0390-34A7-49B8-A828-F6597C0B2C1A}" dt="2024-02-29T00:44:03.071" v="1751" actId="478"/>
          <ac:spMkLst>
            <pc:docMk/>
            <pc:sldMk cId="1822490863" sldId="320"/>
            <ac:spMk id="10" creationId="{0C53B110-3CFB-A63B-764D-6C24DA2A24DE}"/>
          </ac:spMkLst>
        </pc:spChg>
        <pc:spChg chg="add mod">
          <ac:chgData name="Davies, Joshua" userId="45a79b8f-ef6a-48d6-9a86-bd4dae024a5b" providerId="ADAL" clId="{B71D0390-34A7-49B8-A828-F6597C0B2C1A}" dt="2024-02-29T00:55:10.233" v="1967" actId="1037"/>
          <ac:spMkLst>
            <pc:docMk/>
            <pc:sldMk cId="1822490863" sldId="320"/>
            <ac:spMk id="13" creationId="{B9C360B9-30D9-7A10-6150-096C89CA13EE}"/>
          </ac:spMkLst>
        </pc:spChg>
        <pc:spChg chg="add mod">
          <ac:chgData name="Davies, Joshua" userId="45a79b8f-ef6a-48d6-9a86-bd4dae024a5b" providerId="ADAL" clId="{B71D0390-34A7-49B8-A828-F6597C0B2C1A}" dt="2024-02-29T00:55:10.233" v="1967" actId="1037"/>
          <ac:spMkLst>
            <pc:docMk/>
            <pc:sldMk cId="1822490863" sldId="320"/>
            <ac:spMk id="14" creationId="{229CAFA5-69DD-8B8E-FD71-D2F7156489DA}"/>
          </ac:spMkLst>
        </pc:spChg>
        <pc:spChg chg="add mod">
          <ac:chgData name="Davies, Joshua" userId="45a79b8f-ef6a-48d6-9a86-bd4dae024a5b" providerId="ADAL" clId="{B71D0390-34A7-49B8-A828-F6597C0B2C1A}" dt="2024-02-29T00:55:10.233" v="1967" actId="1037"/>
          <ac:spMkLst>
            <pc:docMk/>
            <pc:sldMk cId="1822490863" sldId="320"/>
            <ac:spMk id="15" creationId="{26FF9416-7E16-3D4A-A941-6F381832523B}"/>
          </ac:spMkLst>
        </pc:spChg>
        <pc:spChg chg="add mod">
          <ac:chgData name="Davies, Joshua" userId="45a79b8f-ef6a-48d6-9a86-bd4dae024a5b" providerId="ADAL" clId="{B71D0390-34A7-49B8-A828-F6597C0B2C1A}" dt="2024-02-29T00:55:10.233" v="1967" actId="1037"/>
          <ac:spMkLst>
            <pc:docMk/>
            <pc:sldMk cId="1822490863" sldId="320"/>
            <ac:spMk id="16" creationId="{06D9D8AC-E167-4F85-AFE3-49AAC127A293}"/>
          </ac:spMkLst>
        </pc:spChg>
        <pc:spChg chg="add mod">
          <ac:chgData name="Davies, Joshua" userId="45a79b8f-ef6a-48d6-9a86-bd4dae024a5b" providerId="ADAL" clId="{B71D0390-34A7-49B8-A828-F6597C0B2C1A}" dt="2024-02-29T00:55:10.233" v="1967" actId="1037"/>
          <ac:spMkLst>
            <pc:docMk/>
            <pc:sldMk cId="1822490863" sldId="320"/>
            <ac:spMk id="17" creationId="{CF34CCEE-A0EF-8827-ACC9-95B08E35F0E4}"/>
          </ac:spMkLst>
        </pc:spChg>
        <pc:spChg chg="add mod">
          <ac:chgData name="Davies, Joshua" userId="45a79b8f-ef6a-48d6-9a86-bd4dae024a5b" providerId="ADAL" clId="{B71D0390-34A7-49B8-A828-F6597C0B2C1A}" dt="2024-02-29T00:55:10.233" v="1967" actId="1037"/>
          <ac:spMkLst>
            <pc:docMk/>
            <pc:sldMk cId="1822490863" sldId="320"/>
            <ac:spMk id="18" creationId="{8B250243-1586-8548-D1D3-73F6744F7BBB}"/>
          </ac:spMkLst>
        </pc:spChg>
        <pc:picChg chg="del">
          <ac:chgData name="Davies, Joshua" userId="45a79b8f-ef6a-48d6-9a86-bd4dae024a5b" providerId="ADAL" clId="{B71D0390-34A7-49B8-A828-F6597C0B2C1A}" dt="2024-02-29T00:34:35.213" v="1665" actId="478"/>
          <ac:picMkLst>
            <pc:docMk/>
            <pc:sldMk cId="1822490863" sldId="320"/>
            <ac:picMk id="3" creationId="{D6D57408-80D8-3125-E16F-6DB6161EAB06}"/>
          </ac:picMkLst>
        </pc:picChg>
        <pc:picChg chg="add del mod modCrop">
          <ac:chgData name="Davies, Joshua" userId="45a79b8f-ef6a-48d6-9a86-bd4dae024a5b" providerId="ADAL" clId="{B71D0390-34A7-49B8-A828-F6597C0B2C1A}" dt="2024-02-29T00:42:03.133" v="1718" actId="478"/>
          <ac:picMkLst>
            <pc:docMk/>
            <pc:sldMk cId="1822490863" sldId="320"/>
            <ac:picMk id="5" creationId="{CD272EAC-5B6F-C817-54F4-0B6BA973F8B0}"/>
          </ac:picMkLst>
        </pc:picChg>
        <pc:picChg chg="add mod ord modCrop">
          <ac:chgData name="Davies, Joshua" userId="45a79b8f-ef6a-48d6-9a86-bd4dae024a5b" providerId="ADAL" clId="{B71D0390-34A7-49B8-A828-F6597C0B2C1A}" dt="2024-02-29T00:55:10.233" v="1967" actId="1037"/>
          <ac:picMkLst>
            <pc:docMk/>
            <pc:sldMk cId="1822490863" sldId="320"/>
            <ac:picMk id="12" creationId="{26BDB2F6-066B-74D8-28A5-B8FFBFE61D63}"/>
          </ac:picMkLst>
        </pc:picChg>
      </pc:sldChg>
      <pc:sldChg chg="modSp mod">
        <pc:chgData name="Davies, Joshua" userId="45a79b8f-ef6a-48d6-9a86-bd4dae024a5b" providerId="ADAL" clId="{B71D0390-34A7-49B8-A828-F6597C0B2C1A}" dt="2024-02-29T03:28:27.968" v="3049" actId="20577"/>
        <pc:sldMkLst>
          <pc:docMk/>
          <pc:sldMk cId="288971447" sldId="321"/>
        </pc:sldMkLst>
        <pc:spChg chg="mod">
          <ac:chgData name="Davies, Joshua" userId="45a79b8f-ef6a-48d6-9a86-bd4dae024a5b" providerId="ADAL" clId="{B71D0390-34A7-49B8-A828-F6597C0B2C1A}" dt="2024-02-29T03:28:27.968" v="3049" actId="20577"/>
          <ac:spMkLst>
            <pc:docMk/>
            <pc:sldMk cId="288971447" sldId="321"/>
            <ac:spMk id="13" creationId="{E568F6C9-8A15-4561-B5BC-4D4FB2AF871A}"/>
          </ac:spMkLst>
        </pc:spChg>
      </pc:sldChg>
      <pc:sldChg chg="modSp mod">
        <pc:chgData name="Davies, Joshua" userId="45a79b8f-ef6a-48d6-9a86-bd4dae024a5b" providerId="ADAL" clId="{B71D0390-34A7-49B8-A828-F6597C0B2C1A}" dt="2024-03-05T22:35:12.302" v="3977" actId="20577"/>
        <pc:sldMkLst>
          <pc:docMk/>
          <pc:sldMk cId="4097489941" sldId="322"/>
        </pc:sldMkLst>
        <pc:spChg chg="mod">
          <ac:chgData name="Davies, Joshua" userId="45a79b8f-ef6a-48d6-9a86-bd4dae024a5b" providerId="ADAL" clId="{B71D0390-34A7-49B8-A828-F6597C0B2C1A}" dt="2024-03-05T22:35:12.302" v="3977" actId="20577"/>
          <ac:spMkLst>
            <pc:docMk/>
            <pc:sldMk cId="4097489941" sldId="322"/>
            <ac:spMk id="2" creationId="{DBB4199B-25C8-8ADE-024C-7F365A71B757}"/>
          </ac:spMkLst>
        </pc:spChg>
      </pc:sldChg>
      <pc:sldChg chg="addSp delSp modSp add del mod">
        <pc:chgData name="Davies, Joshua" userId="45a79b8f-ef6a-48d6-9a86-bd4dae024a5b" providerId="ADAL" clId="{B71D0390-34A7-49B8-A828-F6597C0B2C1A}" dt="2024-02-29T01:49:51.711" v="2019" actId="47"/>
        <pc:sldMkLst>
          <pc:docMk/>
          <pc:sldMk cId="854224099" sldId="323"/>
        </pc:sldMkLst>
        <pc:spChg chg="mod">
          <ac:chgData name="Davies, Joshua" userId="45a79b8f-ef6a-48d6-9a86-bd4dae024a5b" providerId="ADAL" clId="{B71D0390-34A7-49B8-A828-F6597C0B2C1A}" dt="2024-02-27T21:19:13.677" v="1168" actId="1076"/>
          <ac:spMkLst>
            <pc:docMk/>
            <pc:sldMk cId="854224099" sldId="323"/>
            <ac:spMk id="4" creationId="{53B5787E-677A-03C4-6F0A-9C19FE62F476}"/>
          </ac:spMkLst>
        </pc:spChg>
        <pc:picChg chg="add del mod">
          <ac:chgData name="Davies, Joshua" userId="45a79b8f-ef6a-48d6-9a86-bd4dae024a5b" providerId="ADAL" clId="{B71D0390-34A7-49B8-A828-F6597C0B2C1A}" dt="2024-02-28T18:27:30.983" v="1265" actId="478"/>
          <ac:picMkLst>
            <pc:docMk/>
            <pc:sldMk cId="854224099" sldId="323"/>
            <ac:picMk id="3" creationId="{AC4BD3A4-1ECA-2F0C-A407-F4CDFF9B15A5}"/>
          </ac:picMkLst>
        </pc:picChg>
        <pc:picChg chg="del">
          <ac:chgData name="Davies, Joshua" userId="45a79b8f-ef6a-48d6-9a86-bd4dae024a5b" providerId="ADAL" clId="{B71D0390-34A7-49B8-A828-F6597C0B2C1A}" dt="2024-02-27T21:17:02.392" v="1156" actId="478"/>
          <ac:picMkLst>
            <pc:docMk/>
            <pc:sldMk cId="854224099" sldId="323"/>
            <ac:picMk id="3" creationId="{BD57481C-F400-BC6D-D457-05C608B8A7A1}"/>
          </ac:picMkLst>
        </pc:picChg>
        <pc:picChg chg="add del mod">
          <ac:chgData name="Davies, Joshua" userId="45a79b8f-ef6a-48d6-9a86-bd4dae024a5b" providerId="ADAL" clId="{B71D0390-34A7-49B8-A828-F6597C0B2C1A}" dt="2024-02-27T21:26:55.121" v="1187" actId="478"/>
          <ac:picMkLst>
            <pc:docMk/>
            <pc:sldMk cId="854224099" sldId="323"/>
            <ac:picMk id="5" creationId="{73C88273-9EA8-F6C4-D006-C3E53D3F1E6A}"/>
          </ac:picMkLst>
        </pc:picChg>
        <pc:picChg chg="add mod">
          <ac:chgData name="Davies, Joshua" userId="45a79b8f-ef6a-48d6-9a86-bd4dae024a5b" providerId="ADAL" clId="{B71D0390-34A7-49B8-A828-F6597C0B2C1A}" dt="2024-02-28T18:27:38.953" v="1269" actId="1076"/>
          <ac:picMkLst>
            <pc:docMk/>
            <pc:sldMk cId="854224099" sldId="323"/>
            <ac:picMk id="6" creationId="{4C87C7F1-E60B-AF88-D951-1F5C303E6940}"/>
          </ac:picMkLst>
        </pc:picChg>
        <pc:picChg chg="add del mod">
          <ac:chgData name="Davies, Joshua" userId="45a79b8f-ef6a-48d6-9a86-bd4dae024a5b" providerId="ADAL" clId="{B71D0390-34A7-49B8-A828-F6597C0B2C1A}" dt="2024-02-27T21:37:46.580" v="1249" actId="478"/>
          <ac:picMkLst>
            <pc:docMk/>
            <pc:sldMk cId="854224099" sldId="323"/>
            <ac:picMk id="7" creationId="{1980815D-0976-B0E8-6E56-98DF12DB48EF}"/>
          </ac:picMkLst>
        </pc:picChg>
      </pc:sldChg>
      <pc:sldChg chg="modSp add mod">
        <pc:chgData name="Davies, Joshua" userId="45a79b8f-ef6a-48d6-9a86-bd4dae024a5b" providerId="ADAL" clId="{B71D0390-34A7-49B8-A828-F6597C0B2C1A}" dt="2024-02-29T04:44:16.195" v="3931" actId="1076"/>
        <pc:sldMkLst>
          <pc:docMk/>
          <pc:sldMk cId="3689420953" sldId="324"/>
        </pc:sldMkLst>
        <pc:spChg chg="mod">
          <ac:chgData name="Davies, Joshua" userId="45a79b8f-ef6a-48d6-9a86-bd4dae024a5b" providerId="ADAL" clId="{B71D0390-34A7-49B8-A828-F6597C0B2C1A}" dt="2024-02-29T04:44:16.195" v="3931" actId="1076"/>
          <ac:spMkLst>
            <pc:docMk/>
            <pc:sldMk cId="3689420953" sldId="324"/>
            <ac:spMk id="9" creationId="{F9CD5155-CFCB-B94D-4808-BD72F838F94B}"/>
          </ac:spMkLst>
        </pc:spChg>
      </pc:sldChg>
      <pc:sldChg chg="modSp mod">
        <pc:chgData name="Davies, Joshua" userId="45a79b8f-ef6a-48d6-9a86-bd4dae024a5b" providerId="ADAL" clId="{B71D0390-34A7-49B8-A828-F6597C0B2C1A}" dt="2024-02-29T04:26:45.439" v="3404" actId="1076"/>
        <pc:sldMkLst>
          <pc:docMk/>
          <pc:sldMk cId="3601783179" sldId="327"/>
        </pc:sldMkLst>
        <pc:spChg chg="mod">
          <ac:chgData name="Davies, Joshua" userId="45a79b8f-ef6a-48d6-9a86-bd4dae024a5b" providerId="ADAL" clId="{B71D0390-34A7-49B8-A828-F6597C0B2C1A}" dt="2024-02-29T04:19:40.091" v="3188" actId="6549"/>
          <ac:spMkLst>
            <pc:docMk/>
            <pc:sldMk cId="3601783179" sldId="327"/>
            <ac:spMk id="4" creationId="{BE6C1628-B39E-12C2-1629-A6219C99A5E9}"/>
          </ac:spMkLst>
        </pc:spChg>
        <pc:spChg chg="mod">
          <ac:chgData name="Davies, Joshua" userId="45a79b8f-ef6a-48d6-9a86-bd4dae024a5b" providerId="ADAL" clId="{B71D0390-34A7-49B8-A828-F6597C0B2C1A}" dt="2024-02-29T04:26:45.439" v="3404" actId="1076"/>
          <ac:spMkLst>
            <pc:docMk/>
            <pc:sldMk cId="3601783179" sldId="327"/>
            <ac:spMk id="9" creationId="{55BB8712-2FA7-6C77-9260-1FEBAC72391B}"/>
          </ac:spMkLst>
        </pc:spChg>
      </pc:sldChg>
      <pc:sldChg chg="modSp mod">
        <pc:chgData name="Davies, Joshua" userId="45a79b8f-ef6a-48d6-9a86-bd4dae024a5b" providerId="ADAL" clId="{B71D0390-34A7-49B8-A828-F6597C0B2C1A}" dt="2024-02-29T04:31:42.077" v="3589" actId="20577"/>
        <pc:sldMkLst>
          <pc:docMk/>
          <pc:sldMk cId="2550462312" sldId="329"/>
        </pc:sldMkLst>
        <pc:spChg chg="mod">
          <ac:chgData name="Davies, Joshua" userId="45a79b8f-ef6a-48d6-9a86-bd4dae024a5b" providerId="ADAL" clId="{B71D0390-34A7-49B8-A828-F6597C0B2C1A}" dt="2024-02-29T04:19:47.970" v="3198" actId="6549"/>
          <ac:spMkLst>
            <pc:docMk/>
            <pc:sldMk cId="2550462312" sldId="329"/>
            <ac:spMk id="4" creationId="{00C44AFD-32C5-B877-D6B8-5B6086AD7735}"/>
          </ac:spMkLst>
        </pc:spChg>
        <pc:spChg chg="mod">
          <ac:chgData name="Davies, Joshua" userId="45a79b8f-ef6a-48d6-9a86-bd4dae024a5b" providerId="ADAL" clId="{B71D0390-34A7-49B8-A828-F6597C0B2C1A}" dt="2024-02-29T04:31:42.077" v="3589" actId="20577"/>
          <ac:spMkLst>
            <pc:docMk/>
            <pc:sldMk cId="2550462312" sldId="329"/>
            <ac:spMk id="9" creationId="{9AFC4515-9AE6-0DE3-BF10-E821A8FF13D3}"/>
          </ac:spMkLst>
        </pc:spChg>
      </pc:sldChg>
      <pc:sldChg chg="modSp mod">
        <pc:chgData name="Davies, Joshua" userId="45a79b8f-ef6a-48d6-9a86-bd4dae024a5b" providerId="ADAL" clId="{B71D0390-34A7-49B8-A828-F6597C0B2C1A}" dt="2024-02-29T01:51:19.324" v="2029" actId="1076"/>
        <pc:sldMkLst>
          <pc:docMk/>
          <pc:sldMk cId="3193782499" sldId="343"/>
        </pc:sldMkLst>
        <pc:picChg chg="mod">
          <ac:chgData name="Davies, Joshua" userId="45a79b8f-ef6a-48d6-9a86-bd4dae024a5b" providerId="ADAL" clId="{B71D0390-34A7-49B8-A828-F6597C0B2C1A}" dt="2024-02-29T01:51:19.324" v="2029" actId="1076"/>
          <ac:picMkLst>
            <pc:docMk/>
            <pc:sldMk cId="3193782499" sldId="343"/>
            <ac:picMk id="3" creationId="{D1F0DD25-03A1-5ACF-754B-9AA64BBAAAE3}"/>
          </ac:picMkLst>
        </pc:picChg>
      </pc:sldChg>
      <pc:sldChg chg="modSp del mod">
        <pc:chgData name="Davies, Joshua" userId="45a79b8f-ef6a-48d6-9a86-bd4dae024a5b" providerId="ADAL" clId="{B71D0390-34A7-49B8-A828-F6597C0B2C1A}" dt="2024-02-29T03:15:15.646" v="2875" actId="2696"/>
        <pc:sldMkLst>
          <pc:docMk/>
          <pc:sldMk cId="1911514693" sldId="346"/>
        </pc:sldMkLst>
        <pc:spChg chg="mod">
          <ac:chgData name="Davies, Joshua" userId="45a79b8f-ef6a-48d6-9a86-bd4dae024a5b" providerId="ADAL" clId="{B71D0390-34A7-49B8-A828-F6597C0B2C1A}" dt="2024-02-29T02:51:28.757" v="2243" actId="20577"/>
          <ac:spMkLst>
            <pc:docMk/>
            <pc:sldMk cId="1911514693" sldId="346"/>
            <ac:spMk id="9" creationId="{3CD3E335-B25F-FDB9-13F0-49D906E40DD4}"/>
          </ac:spMkLst>
        </pc:spChg>
      </pc:sldChg>
      <pc:sldChg chg="addSp modSp new mod">
        <pc:chgData name="Davies, Joshua" userId="45a79b8f-ef6a-48d6-9a86-bd4dae024a5b" providerId="ADAL" clId="{B71D0390-34A7-49B8-A828-F6597C0B2C1A}" dt="2024-02-29T01:16:08.118" v="1973" actId="962"/>
        <pc:sldMkLst>
          <pc:docMk/>
          <pc:sldMk cId="2988626448" sldId="347"/>
        </pc:sldMkLst>
        <pc:picChg chg="add mod">
          <ac:chgData name="Davies, Joshua" userId="45a79b8f-ef6a-48d6-9a86-bd4dae024a5b" providerId="ADAL" clId="{B71D0390-34A7-49B8-A828-F6597C0B2C1A}" dt="2024-02-29T01:16:08.118" v="1973" actId="962"/>
          <ac:picMkLst>
            <pc:docMk/>
            <pc:sldMk cId="2988626448" sldId="347"/>
            <ac:picMk id="3" creationId="{726D1B9A-F3F4-1F45-ECC9-6BE989FFF121}"/>
          </ac:picMkLst>
        </pc:picChg>
      </pc:sldChg>
      <pc:sldChg chg="addSp modSp add mod">
        <pc:chgData name="Davies, Joshua" userId="45a79b8f-ef6a-48d6-9a86-bd4dae024a5b" providerId="ADAL" clId="{B71D0390-34A7-49B8-A828-F6597C0B2C1A}" dt="2024-02-29T01:16:30.426" v="1989" actId="14100"/>
        <pc:sldMkLst>
          <pc:docMk/>
          <pc:sldMk cId="1318894820" sldId="348"/>
        </pc:sldMkLst>
        <pc:picChg chg="add mod">
          <ac:chgData name="Davies, Joshua" userId="45a79b8f-ef6a-48d6-9a86-bd4dae024a5b" providerId="ADAL" clId="{B71D0390-34A7-49B8-A828-F6597C0B2C1A}" dt="2024-02-29T01:16:30.426" v="1989" actId="14100"/>
          <ac:picMkLst>
            <pc:docMk/>
            <pc:sldMk cId="1318894820" sldId="348"/>
            <ac:picMk id="3" creationId="{7D75CF35-32C4-DCB4-4CAC-799185D08F85}"/>
          </ac:picMkLst>
        </pc:picChg>
      </pc:sldChg>
      <pc:sldChg chg="addSp modSp new mod">
        <pc:chgData name="Davies, Joshua" userId="45a79b8f-ef6a-48d6-9a86-bd4dae024a5b" providerId="ADAL" clId="{B71D0390-34A7-49B8-A828-F6597C0B2C1A}" dt="2024-02-29T01:50:12.567" v="2024" actId="962"/>
        <pc:sldMkLst>
          <pc:docMk/>
          <pc:sldMk cId="3614082668" sldId="349"/>
        </pc:sldMkLst>
        <pc:picChg chg="add mod">
          <ac:chgData name="Davies, Joshua" userId="45a79b8f-ef6a-48d6-9a86-bd4dae024a5b" providerId="ADAL" clId="{B71D0390-34A7-49B8-A828-F6597C0B2C1A}" dt="2024-02-29T01:50:12.567" v="2024" actId="962"/>
          <ac:picMkLst>
            <pc:docMk/>
            <pc:sldMk cId="3614082668" sldId="349"/>
            <ac:picMk id="3" creationId="{71752E84-C406-A9A1-6F89-F2D6111CB2A7}"/>
          </ac:picMkLst>
        </pc:picChg>
      </pc:sldChg>
      <pc:sldChg chg="addSp modSp new mod">
        <pc:chgData name="Davies, Joshua" userId="45a79b8f-ef6a-48d6-9a86-bd4dae024a5b" providerId="ADAL" clId="{B71D0390-34A7-49B8-A828-F6597C0B2C1A}" dt="2024-02-29T01:50:22.134" v="2027" actId="962"/>
        <pc:sldMkLst>
          <pc:docMk/>
          <pc:sldMk cId="2075081465" sldId="350"/>
        </pc:sldMkLst>
        <pc:picChg chg="add mod">
          <ac:chgData name="Davies, Joshua" userId="45a79b8f-ef6a-48d6-9a86-bd4dae024a5b" providerId="ADAL" clId="{B71D0390-34A7-49B8-A828-F6597C0B2C1A}" dt="2024-02-29T01:50:22.134" v="2027" actId="962"/>
          <ac:picMkLst>
            <pc:docMk/>
            <pc:sldMk cId="2075081465" sldId="350"/>
            <ac:picMk id="3" creationId="{245FFF97-B549-9375-BA8E-59F7D6631242}"/>
          </ac:picMkLst>
        </pc:picChg>
      </pc:sldChg>
      <pc:sldChg chg="delSp modSp mod ord">
        <pc:chgData name="Davies, Joshua" userId="45a79b8f-ef6a-48d6-9a86-bd4dae024a5b" providerId="ADAL" clId="{B71D0390-34A7-49B8-A828-F6597C0B2C1A}" dt="2024-02-29T04:19:33.679" v="3183" actId="20577"/>
        <pc:sldMkLst>
          <pc:docMk/>
          <pc:sldMk cId="2111495040" sldId="351"/>
        </pc:sldMkLst>
        <pc:spChg chg="mod">
          <ac:chgData name="Davies, Joshua" userId="45a79b8f-ef6a-48d6-9a86-bd4dae024a5b" providerId="ADAL" clId="{B71D0390-34A7-49B8-A828-F6597C0B2C1A}" dt="2024-02-29T04:19:33.679" v="3183" actId="20577"/>
          <ac:spMkLst>
            <pc:docMk/>
            <pc:sldMk cId="2111495040" sldId="351"/>
            <ac:spMk id="4" creationId="{61C53418-262E-73DF-C71F-72D5DEBA2B07}"/>
          </ac:spMkLst>
        </pc:spChg>
        <pc:spChg chg="del">
          <ac:chgData name="Davies, Joshua" userId="45a79b8f-ef6a-48d6-9a86-bd4dae024a5b" providerId="ADAL" clId="{B71D0390-34A7-49B8-A828-F6597C0B2C1A}" dt="2024-02-29T04:18:29.872" v="3176" actId="478"/>
          <ac:spMkLst>
            <pc:docMk/>
            <pc:sldMk cId="2111495040" sldId="351"/>
            <ac:spMk id="9" creationId="{3D2FE2B8-D593-A59D-F22F-50E168661276}"/>
          </ac:spMkLst>
        </pc:spChg>
        <pc:picChg chg="del">
          <ac:chgData name="Davies, Joshua" userId="45a79b8f-ef6a-48d6-9a86-bd4dae024a5b" providerId="ADAL" clId="{B71D0390-34A7-49B8-A828-F6597C0B2C1A}" dt="2024-02-29T04:18:37.851" v="3178" actId="478"/>
          <ac:picMkLst>
            <pc:docMk/>
            <pc:sldMk cId="2111495040" sldId="351"/>
            <ac:picMk id="7" creationId="{64233C69-2A27-360E-9678-632CBC2C7138}"/>
          </ac:picMkLst>
        </pc:picChg>
        <pc:picChg chg="del">
          <ac:chgData name="Davies, Joshua" userId="45a79b8f-ef6a-48d6-9a86-bd4dae024a5b" providerId="ADAL" clId="{B71D0390-34A7-49B8-A828-F6597C0B2C1A}" dt="2024-02-29T04:18:37.316" v="3177" actId="478"/>
          <ac:picMkLst>
            <pc:docMk/>
            <pc:sldMk cId="2111495040" sldId="351"/>
            <ac:picMk id="8" creationId="{12EA0E0E-BA72-47AC-F559-2C7D6D948B66}"/>
          </ac:picMkLst>
        </pc:picChg>
      </pc:sldChg>
      <pc:sldChg chg="addSp delSp modSp add mod">
        <pc:chgData name="Davies, Joshua" userId="45a79b8f-ef6a-48d6-9a86-bd4dae024a5b" providerId="ADAL" clId="{B71D0390-34A7-49B8-A828-F6597C0B2C1A}" dt="2024-02-29T04:28:30.184" v="3407" actId="13926"/>
        <pc:sldMkLst>
          <pc:docMk/>
          <pc:sldMk cId="2278002550" sldId="354"/>
        </pc:sldMkLst>
        <pc:spChg chg="mod">
          <ac:chgData name="Davies, Joshua" userId="45a79b8f-ef6a-48d6-9a86-bd4dae024a5b" providerId="ADAL" clId="{B71D0390-34A7-49B8-A828-F6597C0B2C1A}" dt="2024-02-29T04:19:43.803" v="3193" actId="6549"/>
          <ac:spMkLst>
            <pc:docMk/>
            <pc:sldMk cId="2278002550" sldId="354"/>
            <ac:spMk id="4" creationId="{B31E93B8-89DD-E593-C416-7D8C3B8071AF}"/>
          </ac:spMkLst>
        </pc:spChg>
        <pc:spChg chg="del">
          <ac:chgData name="Davies, Joshua" userId="45a79b8f-ef6a-48d6-9a86-bd4dae024a5b" providerId="ADAL" clId="{B71D0390-34A7-49B8-A828-F6597C0B2C1A}" dt="2024-02-29T02:45:12.394" v="2219" actId="478"/>
          <ac:spMkLst>
            <pc:docMk/>
            <pc:sldMk cId="2278002550" sldId="354"/>
            <ac:spMk id="9" creationId="{354DB795-3FF6-A8C5-EFAB-6299EFA209FD}"/>
          </ac:spMkLst>
        </pc:spChg>
        <pc:spChg chg="add del">
          <ac:chgData name="Davies, Joshua" userId="45a79b8f-ef6a-48d6-9a86-bd4dae024a5b" providerId="ADAL" clId="{B71D0390-34A7-49B8-A828-F6597C0B2C1A}" dt="2024-02-29T02:45:22.811" v="2223" actId="22"/>
          <ac:spMkLst>
            <pc:docMk/>
            <pc:sldMk cId="2278002550" sldId="354"/>
            <ac:spMk id="10" creationId="{3FE8A271-8B34-8AF7-5B51-0F40BE075528}"/>
          </ac:spMkLst>
        </pc:spChg>
        <pc:spChg chg="add mod">
          <ac:chgData name="Davies, Joshua" userId="45a79b8f-ef6a-48d6-9a86-bd4dae024a5b" providerId="ADAL" clId="{B71D0390-34A7-49B8-A828-F6597C0B2C1A}" dt="2024-02-29T03:13:43.774" v="2778" actId="20577"/>
          <ac:spMkLst>
            <pc:docMk/>
            <pc:sldMk cId="2278002550" sldId="354"/>
            <ac:spMk id="13" creationId="{C428831A-7B4F-7914-A749-C0846FAAF7A8}"/>
          </ac:spMkLst>
        </pc:spChg>
        <pc:spChg chg="add mod">
          <ac:chgData name="Davies, Joshua" userId="45a79b8f-ef6a-48d6-9a86-bd4dae024a5b" providerId="ADAL" clId="{B71D0390-34A7-49B8-A828-F6597C0B2C1A}" dt="2024-02-29T03:09:03.320" v="2731" actId="1036"/>
          <ac:spMkLst>
            <pc:docMk/>
            <pc:sldMk cId="2278002550" sldId="354"/>
            <ac:spMk id="14" creationId="{1521621A-842D-6D53-ED57-E1ADEF2FD87B}"/>
          </ac:spMkLst>
        </pc:spChg>
        <pc:spChg chg="add mod">
          <ac:chgData name="Davies, Joshua" userId="45a79b8f-ef6a-48d6-9a86-bd4dae024a5b" providerId="ADAL" clId="{B71D0390-34A7-49B8-A828-F6597C0B2C1A}" dt="2024-02-29T03:09:03.320" v="2731" actId="1036"/>
          <ac:spMkLst>
            <pc:docMk/>
            <pc:sldMk cId="2278002550" sldId="354"/>
            <ac:spMk id="15" creationId="{3129331E-0341-2641-370A-23BD7AF8F118}"/>
          </ac:spMkLst>
        </pc:spChg>
        <pc:spChg chg="add del mod">
          <ac:chgData name="Davies, Joshua" userId="45a79b8f-ef6a-48d6-9a86-bd4dae024a5b" providerId="ADAL" clId="{B71D0390-34A7-49B8-A828-F6597C0B2C1A}" dt="2024-02-29T03:09:04.879" v="2733"/>
          <ac:spMkLst>
            <pc:docMk/>
            <pc:sldMk cId="2278002550" sldId="354"/>
            <ac:spMk id="16" creationId="{57EF618B-7012-DD88-990A-D3F0DB450D34}"/>
          </ac:spMkLst>
        </pc:spChg>
        <pc:spChg chg="add mod">
          <ac:chgData name="Davies, Joshua" userId="45a79b8f-ef6a-48d6-9a86-bd4dae024a5b" providerId="ADAL" clId="{B71D0390-34A7-49B8-A828-F6597C0B2C1A}" dt="2024-02-29T04:28:30.184" v="3407" actId="13926"/>
          <ac:spMkLst>
            <pc:docMk/>
            <pc:sldMk cId="2278002550" sldId="354"/>
            <ac:spMk id="17" creationId="{E7DB4A51-40C0-5E5F-579E-253DEA0D2269}"/>
          </ac:spMkLst>
        </pc:spChg>
        <pc:graphicFrameChg chg="add mod">
          <ac:chgData name="Davies, Joshua" userId="45a79b8f-ef6a-48d6-9a86-bd4dae024a5b" providerId="ADAL" clId="{B71D0390-34A7-49B8-A828-F6597C0B2C1A}" dt="2024-02-29T02:45:13.903" v="2220"/>
          <ac:graphicFrameMkLst>
            <pc:docMk/>
            <pc:sldMk cId="2278002550" sldId="354"/>
            <ac:graphicFrameMk id="2" creationId="{520043DC-D25D-772A-7018-2B30CB2176CF}"/>
          </ac:graphicFrameMkLst>
        </pc:graphicFrameChg>
        <pc:graphicFrameChg chg="add del mod modGraphic">
          <ac:chgData name="Davies, Joshua" userId="45a79b8f-ef6a-48d6-9a86-bd4dae024a5b" providerId="ADAL" clId="{B71D0390-34A7-49B8-A828-F6597C0B2C1A}" dt="2024-02-29T02:55:42.332" v="2305" actId="478"/>
          <ac:graphicFrameMkLst>
            <pc:docMk/>
            <pc:sldMk cId="2278002550" sldId="354"/>
            <ac:graphicFrameMk id="11" creationId="{5464BCAA-8BD2-242F-9ACE-D58493CDF079}"/>
          </ac:graphicFrameMkLst>
        </pc:graphicFrameChg>
        <pc:graphicFrameChg chg="add mod modGraphic">
          <ac:chgData name="Davies, Joshua" userId="45a79b8f-ef6a-48d6-9a86-bd4dae024a5b" providerId="ADAL" clId="{B71D0390-34A7-49B8-A828-F6597C0B2C1A}" dt="2024-02-29T03:08:50.499" v="2710" actId="20577"/>
          <ac:graphicFrameMkLst>
            <pc:docMk/>
            <pc:sldMk cId="2278002550" sldId="354"/>
            <ac:graphicFrameMk id="12" creationId="{C6C8A5DB-06B9-648B-2434-495D0A697AE6}"/>
          </ac:graphicFrameMkLst>
        </pc:graphicFrameChg>
      </pc:sldChg>
      <pc:sldChg chg="modSp mod">
        <pc:chgData name="Davies, Joshua" userId="45a79b8f-ef6a-48d6-9a86-bd4dae024a5b" providerId="ADAL" clId="{B71D0390-34A7-49B8-A828-F6597C0B2C1A}" dt="2024-02-29T04:37:00.864" v="3600" actId="1076"/>
        <pc:sldMkLst>
          <pc:docMk/>
          <pc:sldMk cId="4262476557" sldId="355"/>
        </pc:sldMkLst>
        <pc:picChg chg="mod modCrop">
          <ac:chgData name="Davies, Joshua" userId="45a79b8f-ef6a-48d6-9a86-bd4dae024a5b" providerId="ADAL" clId="{B71D0390-34A7-49B8-A828-F6597C0B2C1A}" dt="2024-02-29T04:37:00.864" v="3600" actId="1076"/>
          <ac:picMkLst>
            <pc:docMk/>
            <pc:sldMk cId="4262476557" sldId="355"/>
            <ac:picMk id="2" creationId="{02065603-4C1A-D273-52CB-B6AA1C20BDF3}"/>
          </ac:picMkLst>
        </pc:picChg>
      </pc:sldChg>
      <pc:sldChg chg="addSp modSp add mod ord">
        <pc:chgData name="Davies, Joshua" userId="45a79b8f-ef6a-48d6-9a86-bd4dae024a5b" providerId="ADAL" clId="{B71D0390-34A7-49B8-A828-F6597C0B2C1A}" dt="2024-02-29T03:59:58.338" v="3135"/>
        <pc:sldMkLst>
          <pc:docMk/>
          <pc:sldMk cId="3779037508" sldId="359"/>
        </pc:sldMkLst>
        <pc:picChg chg="add mod">
          <ac:chgData name="Davies, Joshua" userId="45a79b8f-ef6a-48d6-9a86-bd4dae024a5b" providerId="ADAL" clId="{B71D0390-34A7-49B8-A828-F6597C0B2C1A}" dt="2024-02-29T03:59:55.853" v="3133" actId="1076"/>
          <ac:picMkLst>
            <pc:docMk/>
            <pc:sldMk cId="3779037508" sldId="359"/>
            <ac:picMk id="5" creationId="{59CE46AC-FE03-489F-3CD0-8EC701944997}"/>
          </ac:picMkLst>
        </pc:picChg>
      </pc:sldChg>
    </pc:docChg>
  </pc:docChgLst>
  <pc:docChgLst>
    <pc:chgData name="Milligan, Drew" userId="S::drew.milligan@okstate.edu::ca259595-d208-4eb4-922f-90c9f3b1afc0" providerId="AD" clId="Web-{E9888492-D91E-4046-84BB-FD4E5A672084}"/>
    <pc:docChg chg="delSld modSld">
      <pc:chgData name="Milligan, Drew" userId="S::drew.milligan@okstate.edu::ca259595-d208-4eb4-922f-90c9f3b1afc0" providerId="AD" clId="Web-{E9888492-D91E-4046-84BB-FD4E5A672084}" dt="2023-07-06T17:52:46.983" v="72" actId="20577"/>
      <pc:docMkLst>
        <pc:docMk/>
      </pc:docMkLst>
      <pc:sldChg chg="del">
        <pc:chgData name="Milligan, Drew" userId="S::drew.milligan@okstate.edu::ca259595-d208-4eb4-922f-90c9f3b1afc0" providerId="AD" clId="Web-{E9888492-D91E-4046-84BB-FD4E5A672084}" dt="2023-07-06T17:48:08.069" v="0"/>
        <pc:sldMkLst>
          <pc:docMk/>
          <pc:sldMk cId="2896241298" sldId="263"/>
        </pc:sldMkLst>
      </pc:sldChg>
      <pc:sldChg chg="modSp">
        <pc:chgData name="Milligan, Drew" userId="S::drew.milligan@okstate.edu::ca259595-d208-4eb4-922f-90c9f3b1afc0" providerId="AD" clId="Web-{E9888492-D91E-4046-84BB-FD4E5A672084}" dt="2023-07-06T17:51:29.544" v="57" actId="20577"/>
        <pc:sldMkLst>
          <pc:docMk/>
          <pc:sldMk cId="1218655691" sldId="267"/>
        </pc:sldMkLst>
        <pc:spChg chg="mod">
          <ac:chgData name="Milligan, Drew" userId="S::drew.milligan@okstate.edu::ca259595-d208-4eb4-922f-90c9f3b1afc0" providerId="AD" clId="Web-{E9888492-D91E-4046-84BB-FD4E5A672084}" dt="2023-07-06T17:51:29.544" v="57" actId="20577"/>
          <ac:spMkLst>
            <pc:docMk/>
            <pc:sldMk cId="1218655691" sldId="267"/>
            <ac:spMk id="9" creationId="{6C8F6D14-B122-DA15-0C4E-F42A9296D865}"/>
          </ac:spMkLst>
        </pc:spChg>
      </pc:sldChg>
      <pc:sldChg chg="modSp">
        <pc:chgData name="Milligan, Drew" userId="S::drew.milligan@okstate.edu::ca259595-d208-4eb4-922f-90c9f3b1afc0" providerId="AD" clId="Web-{E9888492-D91E-4046-84BB-FD4E5A672084}" dt="2023-07-06T17:52:20.154" v="66" actId="20577"/>
        <pc:sldMkLst>
          <pc:docMk/>
          <pc:sldMk cId="2628228781" sldId="268"/>
        </pc:sldMkLst>
        <pc:spChg chg="mod">
          <ac:chgData name="Milligan, Drew" userId="S::drew.milligan@okstate.edu::ca259595-d208-4eb4-922f-90c9f3b1afc0" providerId="AD" clId="Web-{E9888492-D91E-4046-84BB-FD4E5A672084}" dt="2023-07-06T17:52:20.154" v="66" actId="20577"/>
          <ac:spMkLst>
            <pc:docMk/>
            <pc:sldMk cId="2628228781" sldId="268"/>
            <ac:spMk id="9" creationId="{6C8F6D14-B122-DA15-0C4E-F42A9296D865}"/>
          </ac:spMkLst>
        </pc:spChg>
      </pc:sldChg>
      <pc:sldChg chg="del">
        <pc:chgData name="Milligan, Drew" userId="S::drew.milligan@okstate.edu::ca259595-d208-4eb4-922f-90c9f3b1afc0" providerId="AD" clId="Web-{E9888492-D91E-4046-84BB-FD4E5A672084}" dt="2023-07-06T17:52:28.436" v="67"/>
        <pc:sldMkLst>
          <pc:docMk/>
          <pc:sldMk cId="3420318422" sldId="270"/>
        </pc:sldMkLst>
      </pc:sldChg>
      <pc:sldChg chg="modSp">
        <pc:chgData name="Milligan, Drew" userId="S::drew.milligan@okstate.edu::ca259595-d208-4eb4-922f-90c9f3b1afc0" providerId="AD" clId="Web-{E9888492-D91E-4046-84BB-FD4E5A672084}" dt="2023-07-06T17:52:46.983" v="72" actId="20577"/>
        <pc:sldMkLst>
          <pc:docMk/>
          <pc:sldMk cId="3226653862" sldId="272"/>
        </pc:sldMkLst>
        <pc:spChg chg="mod">
          <ac:chgData name="Milligan, Drew" userId="S::drew.milligan@okstate.edu::ca259595-d208-4eb4-922f-90c9f3b1afc0" providerId="AD" clId="Web-{E9888492-D91E-4046-84BB-FD4E5A672084}" dt="2023-07-06T17:52:46.983" v="72" actId="20577"/>
          <ac:spMkLst>
            <pc:docMk/>
            <pc:sldMk cId="3226653862" sldId="272"/>
            <ac:spMk id="9" creationId="{6C8F6D14-B122-DA15-0C4E-F42A9296D865}"/>
          </ac:spMkLst>
        </pc:spChg>
      </pc:sldChg>
      <pc:sldChg chg="del">
        <pc:chgData name="Milligan, Drew" userId="S::drew.milligan@okstate.edu::ca259595-d208-4eb4-922f-90c9f3b1afc0" providerId="AD" clId="Web-{E9888492-D91E-4046-84BB-FD4E5A672084}" dt="2023-07-06T17:52:31.717" v="68"/>
        <pc:sldMkLst>
          <pc:docMk/>
          <pc:sldMk cId="1664515377" sldId="273"/>
        </pc:sldMkLst>
      </pc:sldChg>
    </pc:docChg>
  </pc:docChgLst>
  <pc:docChgLst>
    <pc:chgData name="Hagelberg, Mason Scott" userId="S::mason.hagelberg@okstate.edu::17d6292a-0580-4c46-afea-4888614357c9" providerId="AD" clId="Web-{58F93E99-6AEA-4880-842C-A05F078087C9}"/>
    <pc:docChg chg="addSld delSld modSld">
      <pc:chgData name="Hagelberg, Mason Scott" userId="S::mason.hagelberg@okstate.edu::17d6292a-0580-4c46-afea-4888614357c9" providerId="AD" clId="Web-{58F93E99-6AEA-4880-842C-A05F078087C9}" dt="2024-02-28T23:59:14.949" v="287" actId="20577"/>
      <pc:docMkLst>
        <pc:docMk/>
      </pc:docMkLst>
      <pc:sldChg chg="modSp">
        <pc:chgData name="Hagelberg, Mason Scott" userId="S::mason.hagelberg@okstate.edu::17d6292a-0580-4c46-afea-4888614357c9" providerId="AD" clId="Web-{58F93E99-6AEA-4880-842C-A05F078087C9}" dt="2024-02-28T23:10:20.192" v="183" actId="20577"/>
        <pc:sldMkLst>
          <pc:docMk/>
          <pc:sldMk cId="766385051" sldId="292"/>
        </pc:sldMkLst>
        <pc:spChg chg="mod">
          <ac:chgData name="Hagelberg, Mason Scott" userId="S::mason.hagelberg@okstate.edu::17d6292a-0580-4c46-afea-4888614357c9" providerId="AD" clId="Web-{58F93E99-6AEA-4880-842C-A05F078087C9}" dt="2024-02-28T23:10:20.192" v="183" actId="20577"/>
          <ac:spMkLst>
            <pc:docMk/>
            <pc:sldMk cId="766385051" sldId="292"/>
            <ac:spMk id="3" creationId="{8B3656C1-781C-41A7-34E1-1785F2E99CA6}"/>
          </ac:spMkLst>
        </pc:spChg>
      </pc:sldChg>
      <pc:sldChg chg="addSp delSp modSp">
        <pc:chgData name="Hagelberg, Mason Scott" userId="S::mason.hagelberg@okstate.edu::17d6292a-0580-4c46-afea-4888614357c9" providerId="AD" clId="Web-{58F93E99-6AEA-4880-842C-A05F078087C9}" dt="2024-02-28T22:14:16.841" v="10" actId="14100"/>
        <pc:sldMkLst>
          <pc:docMk/>
          <pc:sldMk cId="3130438321" sldId="307"/>
        </pc:sldMkLst>
        <pc:spChg chg="add del">
          <ac:chgData name="Hagelberg, Mason Scott" userId="S::mason.hagelberg@okstate.edu::17d6292a-0580-4c46-afea-4888614357c9" providerId="AD" clId="Web-{58F93E99-6AEA-4880-842C-A05F078087C9}" dt="2024-02-28T22:12:47.650" v="2"/>
          <ac:spMkLst>
            <pc:docMk/>
            <pc:sldMk cId="3130438321" sldId="307"/>
            <ac:spMk id="3" creationId="{29D3700C-25AA-C958-7327-86DEEA43027F}"/>
          </ac:spMkLst>
        </pc:spChg>
        <pc:spChg chg="del">
          <ac:chgData name="Hagelberg, Mason Scott" userId="S::mason.hagelberg@okstate.edu::17d6292a-0580-4c46-afea-4888614357c9" providerId="AD" clId="Web-{58F93E99-6AEA-4880-842C-A05F078087C9}" dt="2024-02-28T22:12:37.946" v="0"/>
          <ac:spMkLst>
            <pc:docMk/>
            <pc:sldMk cId="3130438321" sldId="307"/>
            <ac:spMk id="10" creationId="{29D3700C-25AA-C958-7327-86DEEA43027F}"/>
          </ac:spMkLst>
        </pc:spChg>
        <pc:picChg chg="add mod">
          <ac:chgData name="Hagelberg, Mason Scott" userId="S::mason.hagelberg@okstate.edu::17d6292a-0580-4c46-afea-4888614357c9" providerId="AD" clId="Web-{58F93E99-6AEA-4880-842C-A05F078087C9}" dt="2024-02-28T22:13:04.572" v="5" actId="1076"/>
          <ac:picMkLst>
            <pc:docMk/>
            <pc:sldMk cId="3130438321" sldId="307"/>
            <ac:picMk id="5" creationId="{233D47E6-4F75-3E97-F2E4-5ADB7205EC11}"/>
          </ac:picMkLst>
        </pc:picChg>
        <pc:picChg chg="add mod">
          <ac:chgData name="Hagelberg, Mason Scott" userId="S::mason.hagelberg@okstate.edu::17d6292a-0580-4c46-afea-4888614357c9" providerId="AD" clId="Web-{58F93E99-6AEA-4880-842C-A05F078087C9}" dt="2024-02-28T22:14:16.841" v="10" actId="14100"/>
          <ac:picMkLst>
            <pc:docMk/>
            <pc:sldMk cId="3130438321" sldId="307"/>
            <ac:picMk id="7" creationId="{9213B037-B9E9-7E10-0299-C9C9D3E0581F}"/>
          </ac:picMkLst>
        </pc:picChg>
      </pc:sldChg>
      <pc:sldChg chg="modSp">
        <pc:chgData name="Hagelberg, Mason Scott" userId="S::mason.hagelberg@okstate.edu::17d6292a-0580-4c46-afea-4888614357c9" providerId="AD" clId="Web-{58F93E99-6AEA-4880-842C-A05F078087C9}" dt="2024-02-28T23:59:14.949" v="287" actId="20577"/>
        <pc:sldMkLst>
          <pc:docMk/>
          <pc:sldMk cId="3601783179" sldId="327"/>
        </pc:sldMkLst>
        <pc:spChg chg="mod">
          <ac:chgData name="Hagelberg, Mason Scott" userId="S::mason.hagelberg@okstate.edu::17d6292a-0580-4c46-afea-4888614357c9" providerId="AD" clId="Web-{58F93E99-6AEA-4880-842C-A05F078087C9}" dt="2024-02-28T23:59:14.949" v="287" actId="20577"/>
          <ac:spMkLst>
            <pc:docMk/>
            <pc:sldMk cId="3601783179" sldId="327"/>
            <ac:spMk id="9" creationId="{55BB8712-2FA7-6C77-9260-1FEBAC72391B}"/>
          </ac:spMkLst>
        </pc:spChg>
        <pc:picChg chg="mod">
          <ac:chgData name="Hagelberg, Mason Scott" userId="S::mason.hagelberg@okstate.edu::17d6292a-0580-4c46-afea-4888614357c9" providerId="AD" clId="Web-{58F93E99-6AEA-4880-842C-A05F078087C9}" dt="2024-02-28T23:54:22.767" v="284" actId="1076"/>
          <ac:picMkLst>
            <pc:docMk/>
            <pc:sldMk cId="3601783179" sldId="327"/>
            <ac:picMk id="8" creationId="{BE147C3B-BAA7-A675-5BBA-0E4DE4C71719}"/>
          </ac:picMkLst>
        </pc:picChg>
      </pc:sldChg>
      <pc:sldChg chg="new del">
        <pc:chgData name="Hagelberg, Mason Scott" userId="S::mason.hagelberg@okstate.edu::17d6292a-0580-4c46-afea-4888614357c9" providerId="AD" clId="Web-{58F93E99-6AEA-4880-842C-A05F078087C9}" dt="2024-02-28T22:16:29.253" v="14"/>
        <pc:sldMkLst>
          <pc:docMk/>
          <pc:sldMk cId="3160559576" sldId="330"/>
        </pc:sldMkLst>
      </pc:sldChg>
      <pc:sldChg chg="addSp delSp modSp add del replId">
        <pc:chgData name="Hagelberg, Mason Scott" userId="S::mason.hagelberg@okstate.edu::17d6292a-0580-4c46-afea-4888614357c9" providerId="AD" clId="Web-{58F93E99-6AEA-4880-842C-A05F078087C9}" dt="2024-02-28T22:59:12.981" v="24"/>
        <pc:sldMkLst>
          <pc:docMk/>
          <pc:sldMk cId="4275467629" sldId="330"/>
        </pc:sldMkLst>
        <pc:spChg chg="add">
          <ac:chgData name="Hagelberg, Mason Scott" userId="S::mason.hagelberg@okstate.edu::17d6292a-0580-4c46-afea-4888614357c9" providerId="AD" clId="Web-{58F93E99-6AEA-4880-842C-A05F078087C9}" dt="2024-02-28T22:59:02.762" v="22"/>
          <ac:spMkLst>
            <pc:docMk/>
            <pc:sldMk cId="4275467629" sldId="330"/>
            <ac:spMk id="2" creationId="{E2C7E04E-09F1-9540-140E-B853126F03FD}"/>
          </ac:spMkLst>
        </pc:spChg>
        <pc:spChg chg="del mod">
          <ac:chgData name="Hagelberg, Mason Scott" userId="S::mason.hagelberg@okstate.edu::17d6292a-0580-4c46-afea-4888614357c9" providerId="AD" clId="Web-{58F93E99-6AEA-4880-842C-A05F078087C9}" dt="2024-02-28T22:16:56.645" v="18"/>
          <ac:spMkLst>
            <pc:docMk/>
            <pc:sldMk cId="4275467629" sldId="330"/>
            <ac:spMk id="3" creationId="{8B3656C1-781C-41A7-34E1-1785F2E99CA6}"/>
          </ac:spMkLst>
        </pc:spChg>
      </pc:sldChg>
      <pc:sldChg chg="add del replId">
        <pc:chgData name="Hagelberg, Mason Scott" userId="S::mason.hagelberg@okstate.edu::17d6292a-0580-4c46-afea-4888614357c9" providerId="AD" clId="Web-{58F93E99-6AEA-4880-842C-A05F078087C9}" dt="2024-02-28T22:17:05.348" v="20"/>
        <pc:sldMkLst>
          <pc:docMk/>
          <pc:sldMk cId="1050071331" sldId="331"/>
        </pc:sldMkLst>
      </pc:sldChg>
      <pc:sldChg chg="add replId">
        <pc:chgData name="Hagelberg, Mason Scott" userId="S::mason.hagelberg@okstate.edu::17d6292a-0580-4c46-afea-4888614357c9" providerId="AD" clId="Web-{58F93E99-6AEA-4880-842C-A05F078087C9}" dt="2024-02-28T22:17:09.614" v="21"/>
        <pc:sldMkLst>
          <pc:docMk/>
          <pc:sldMk cId="1825001022" sldId="331"/>
        </pc:sldMkLst>
      </pc:sldChg>
      <pc:sldChg chg="new del">
        <pc:chgData name="Hagelberg, Mason Scott" userId="S::mason.hagelberg@okstate.edu::17d6292a-0580-4c46-afea-4888614357c9" providerId="AD" clId="Web-{58F93E99-6AEA-4880-842C-A05F078087C9}" dt="2024-02-28T22:16:27.362" v="13"/>
        <pc:sldMkLst>
          <pc:docMk/>
          <pc:sldMk cId="2482292172" sldId="331"/>
        </pc:sldMkLst>
      </pc:sldChg>
      <pc:sldChg chg="addSp modSp add replId">
        <pc:chgData name="Hagelberg, Mason Scott" userId="S::mason.hagelberg@okstate.edu::17d6292a-0580-4c46-afea-4888614357c9" providerId="AD" clId="Web-{58F93E99-6AEA-4880-842C-A05F078087C9}" dt="2024-02-28T23:14:47.732" v="196" actId="20577"/>
        <pc:sldMkLst>
          <pc:docMk/>
          <pc:sldMk cId="2068460241" sldId="333"/>
        </pc:sldMkLst>
        <pc:spChg chg="mod">
          <ac:chgData name="Hagelberg, Mason Scott" userId="S::mason.hagelberg@okstate.edu::17d6292a-0580-4c46-afea-4888614357c9" providerId="AD" clId="Web-{58F93E99-6AEA-4880-842C-A05F078087C9}" dt="2024-02-28T23:14:47.732" v="196" actId="20577"/>
          <ac:spMkLst>
            <pc:docMk/>
            <pc:sldMk cId="2068460241" sldId="333"/>
            <ac:spMk id="3" creationId="{8B3656C1-781C-41A7-34E1-1785F2E99CA6}"/>
          </ac:spMkLst>
        </pc:spChg>
        <pc:picChg chg="add mod">
          <ac:chgData name="Hagelberg, Mason Scott" userId="S::mason.hagelberg@okstate.edu::17d6292a-0580-4c46-afea-4888614357c9" providerId="AD" clId="Web-{58F93E99-6AEA-4880-842C-A05F078087C9}" dt="2024-02-28T23:13:26.526" v="191" actId="1076"/>
          <ac:picMkLst>
            <pc:docMk/>
            <pc:sldMk cId="2068460241" sldId="333"/>
            <ac:picMk id="2" creationId="{ABDC0F7D-203C-663F-21FF-D7CA637DA382}"/>
          </ac:picMkLst>
        </pc:picChg>
        <pc:picChg chg="add mod">
          <ac:chgData name="Hagelberg, Mason Scott" userId="S::mason.hagelberg@okstate.edu::17d6292a-0580-4c46-afea-4888614357c9" providerId="AD" clId="Web-{58F93E99-6AEA-4880-842C-A05F078087C9}" dt="2024-02-28T23:14:34.810" v="194" actId="1076"/>
          <ac:picMkLst>
            <pc:docMk/>
            <pc:sldMk cId="2068460241" sldId="333"/>
            <ac:picMk id="5" creationId="{737BF52B-4520-0F83-DB95-8D62E2980829}"/>
          </ac:picMkLst>
        </pc:picChg>
      </pc:sldChg>
    </pc:docChg>
  </pc:docChgLst>
  <pc:docChgLst>
    <pc:chgData name="Milligan, Drew" userId="S::drew.milligan@okstate.edu::ca259595-d208-4eb4-922f-90c9f3b1afc0" providerId="AD" clId="Web-{E6D2650F-8F9D-45E9-B942-9A4BA468CE9D}"/>
    <pc:docChg chg="modSld">
      <pc:chgData name="Milligan, Drew" userId="S::drew.milligan@okstate.edu::ca259595-d208-4eb4-922f-90c9f3b1afc0" providerId="AD" clId="Web-{E6D2650F-8F9D-45E9-B942-9A4BA468CE9D}" dt="2023-08-01T22:19:08.235" v="63" actId="20577"/>
      <pc:docMkLst>
        <pc:docMk/>
      </pc:docMkLst>
      <pc:sldChg chg="modSp">
        <pc:chgData name="Milligan, Drew" userId="S::drew.milligan@okstate.edu::ca259595-d208-4eb4-922f-90c9f3b1afc0" providerId="AD" clId="Web-{E6D2650F-8F9D-45E9-B942-9A4BA468CE9D}" dt="2023-08-01T22:15:19.147" v="1" actId="20577"/>
        <pc:sldMkLst>
          <pc:docMk/>
          <pc:sldMk cId="472649599" sldId="256"/>
        </pc:sldMkLst>
        <pc:spChg chg="mod">
          <ac:chgData name="Milligan, Drew" userId="S::drew.milligan@okstate.edu::ca259595-d208-4eb4-922f-90c9f3b1afc0" providerId="AD" clId="Web-{E6D2650F-8F9D-45E9-B942-9A4BA468CE9D}" dt="2023-08-01T22:15:19.147" v="1" actId="20577"/>
          <ac:spMkLst>
            <pc:docMk/>
            <pc:sldMk cId="472649599" sldId="256"/>
            <ac:spMk id="6" creationId="{FF97413B-094E-D1D0-6D5F-DA975FCECCC4}"/>
          </ac:spMkLst>
        </pc:spChg>
      </pc:sldChg>
      <pc:sldChg chg="modSp">
        <pc:chgData name="Milligan, Drew" userId="S::drew.milligan@okstate.edu::ca259595-d208-4eb4-922f-90c9f3b1afc0" providerId="AD" clId="Web-{E6D2650F-8F9D-45E9-B942-9A4BA468CE9D}" dt="2023-08-01T22:17:36.622" v="31" actId="20577"/>
        <pc:sldMkLst>
          <pc:docMk/>
          <pc:sldMk cId="2628228781" sldId="268"/>
        </pc:sldMkLst>
        <pc:spChg chg="mod">
          <ac:chgData name="Milligan, Drew" userId="S::drew.milligan@okstate.edu::ca259595-d208-4eb4-922f-90c9f3b1afc0" providerId="AD" clId="Web-{E6D2650F-8F9D-45E9-B942-9A4BA468CE9D}" dt="2023-08-01T22:17:36.622" v="31" actId="20577"/>
          <ac:spMkLst>
            <pc:docMk/>
            <pc:sldMk cId="2628228781" sldId="268"/>
            <ac:spMk id="9" creationId="{6C8F6D14-B122-DA15-0C4E-F42A9296D865}"/>
          </ac:spMkLst>
        </pc:spChg>
      </pc:sldChg>
      <pc:sldChg chg="modSp">
        <pc:chgData name="Milligan, Drew" userId="S::drew.milligan@okstate.edu::ca259595-d208-4eb4-922f-90c9f3b1afc0" providerId="AD" clId="Web-{E6D2650F-8F9D-45E9-B942-9A4BA468CE9D}" dt="2023-08-01T22:19:08.235" v="63" actId="20577"/>
        <pc:sldMkLst>
          <pc:docMk/>
          <pc:sldMk cId="3226653862" sldId="272"/>
        </pc:sldMkLst>
        <pc:spChg chg="mod">
          <ac:chgData name="Milligan, Drew" userId="S::drew.milligan@okstate.edu::ca259595-d208-4eb4-922f-90c9f3b1afc0" providerId="AD" clId="Web-{E6D2650F-8F9D-45E9-B942-9A4BA468CE9D}" dt="2023-08-01T22:19:08.235" v="63" actId="20577"/>
          <ac:spMkLst>
            <pc:docMk/>
            <pc:sldMk cId="3226653862" sldId="272"/>
            <ac:spMk id="9" creationId="{6C8F6D14-B122-DA15-0C4E-F42A9296D865}"/>
          </ac:spMkLst>
        </pc:spChg>
      </pc:sldChg>
      <pc:sldChg chg="modSp">
        <pc:chgData name="Milligan, Drew" userId="S::drew.milligan@okstate.edu::ca259595-d208-4eb4-922f-90c9f3b1afc0" providerId="AD" clId="Web-{E6D2650F-8F9D-45E9-B942-9A4BA468CE9D}" dt="2023-08-01T22:17:57.513" v="35" actId="20577"/>
        <pc:sldMkLst>
          <pc:docMk/>
          <pc:sldMk cId="1671489973" sldId="277"/>
        </pc:sldMkLst>
        <pc:spChg chg="mod">
          <ac:chgData name="Milligan, Drew" userId="S::drew.milligan@okstate.edu::ca259595-d208-4eb4-922f-90c9f3b1afc0" providerId="AD" clId="Web-{E6D2650F-8F9D-45E9-B942-9A4BA468CE9D}" dt="2023-08-01T22:17:57.513" v="35" actId="20577"/>
          <ac:spMkLst>
            <pc:docMk/>
            <pc:sldMk cId="1671489973" sldId="277"/>
            <ac:spMk id="9" creationId="{6C8F6D14-B122-DA15-0C4E-F42A9296D865}"/>
          </ac:spMkLst>
        </pc:spChg>
      </pc:sldChg>
    </pc:docChg>
  </pc:docChgLst>
  <pc:docChgLst>
    <pc:chgData name="Swanson, Spencer" userId="S::spswans@okstate.edu::e4dd144f-a698-46a7-b021-2927eec500e5" providerId="AD" clId="Web-{C089B145-6945-1742-44FF-C51A65F9117F}"/>
    <pc:docChg chg="modSld">
      <pc:chgData name="Swanson, Spencer" userId="S::spswans@okstate.edu::e4dd144f-a698-46a7-b021-2927eec500e5" providerId="AD" clId="Web-{C089B145-6945-1742-44FF-C51A65F9117F}" dt="2024-01-25T21:37:03.384" v="23" actId="20577"/>
      <pc:docMkLst>
        <pc:docMk/>
      </pc:docMkLst>
      <pc:sldChg chg="modSp">
        <pc:chgData name="Swanson, Spencer" userId="S::spswans@okstate.edu::e4dd144f-a698-46a7-b021-2927eec500e5" providerId="AD" clId="Web-{C089B145-6945-1742-44FF-C51A65F9117F}" dt="2024-01-25T21:37:03.384" v="23" actId="20577"/>
        <pc:sldMkLst>
          <pc:docMk/>
          <pc:sldMk cId="766385051" sldId="292"/>
        </pc:sldMkLst>
        <pc:spChg chg="mod">
          <ac:chgData name="Swanson, Spencer" userId="S::spswans@okstate.edu::e4dd144f-a698-46a7-b021-2927eec500e5" providerId="AD" clId="Web-{C089B145-6945-1742-44FF-C51A65F9117F}" dt="2024-01-25T21:37:03.384" v="23" actId="20577"/>
          <ac:spMkLst>
            <pc:docMk/>
            <pc:sldMk cId="766385051" sldId="292"/>
            <ac:spMk id="3" creationId="{8B3656C1-781C-41A7-34E1-1785F2E99CA6}"/>
          </ac:spMkLst>
        </pc:spChg>
      </pc:sldChg>
    </pc:docChg>
  </pc:docChgLst>
  <pc:docChgLst>
    <pc:chgData name="Swanson, Spencer" userId="S::spswans@okstate.edu::e4dd144f-a698-46a7-b021-2927eec500e5" providerId="AD" clId="Web-{4C42C7D6-8FDC-6442-3F2D-BC4B9CCD85AD}"/>
    <pc:docChg chg="modSld">
      <pc:chgData name="Swanson, Spencer" userId="S::spswans@okstate.edu::e4dd144f-a698-46a7-b021-2927eec500e5" providerId="AD" clId="Web-{4C42C7D6-8FDC-6442-3F2D-BC4B9CCD85AD}" dt="2024-01-23T22:07:04.710" v="848" actId="1076"/>
      <pc:docMkLst>
        <pc:docMk/>
      </pc:docMkLst>
      <pc:sldChg chg="addSp modSp">
        <pc:chgData name="Swanson, Spencer" userId="S::spswans@okstate.edu::e4dd144f-a698-46a7-b021-2927eec500e5" providerId="AD" clId="Web-{4C42C7D6-8FDC-6442-3F2D-BC4B9CCD85AD}" dt="2024-01-23T22:07:04.710" v="848" actId="1076"/>
        <pc:sldMkLst>
          <pc:docMk/>
          <pc:sldMk cId="1447809778" sldId="278"/>
        </pc:sldMkLst>
        <pc:spChg chg="add mod">
          <ac:chgData name="Swanson, Spencer" userId="S::spswans@okstate.edu::e4dd144f-a698-46a7-b021-2927eec500e5" providerId="AD" clId="Web-{4C42C7D6-8FDC-6442-3F2D-BC4B9CCD85AD}" dt="2024-01-23T22:07:04.710" v="848" actId="1076"/>
          <ac:spMkLst>
            <pc:docMk/>
            <pc:sldMk cId="1447809778" sldId="278"/>
            <ac:spMk id="2" creationId="{CE881A74-948B-4967-0F09-6DFBCF8F3E9F}"/>
          </ac:spMkLst>
        </pc:spChg>
      </pc:sldChg>
    </pc:docChg>
  </pc:docChgLst>
  <pc:docChgLst>
    <pc:chgData name="Milligan, Drew" userId="S::drew.milligan@okstate.edu::ca259595-d208-4eb4-922f-90c9f3b1afc0" providerId="AD" clId="Web-{BDDB99BA-C7C4-4776-979A-BFC5B7C53873}"/>
    <pc:docChg chg="modSld">
      <pc:chgData name="Milligan, Drew" userId="S::drew.milligan@okstate.edu::ca259595-d208-4eb4-922f-90c9f3b1afc0" providerId="AD" clId="Web-{BDDB99BA-C7C4-4776-979A-BFC5B7C53873}" dt="2023-07-18T23:29:47.985" v="0" actId="20577"/>
      <pc:docMkLst>
        <pc:docMk/>
      </pc:docMkLst>
      <pc:sldChg chg="modSp">
        <pc:chgData name="Milligan, Drew" userId="S::drew.milligan@okstate.edu::ca259595-d208-4eb4-922f-90c9f3b1afc0" providerId="AD" clId="Web-{BDDB99BA-C7C4-4776-979A-BFC5B7C53873}" dt="2023-07-18T23:29:47.985" v="0" actId="20577"/>
        <pc:sldMkLst>
          <pc:docMk/>
          <pc:sldMk cId="472649599" sldId="256"/>
        </pc:sldMkLst>
        <pc:spChg chg="mod">
          <ac:chgData name="Milligan, Drew" userId="S::drew.milligan@okstate.edu::ca259595-d208-4eb4-922f-90c9f3b1afc0" providerId="AD" clId="Web-{BDDB99BA-C7C4-4776-979A-BFC5B7C53873}" dt="2023-07-18T23:29:47.985" v="0" actId="20577"/>
          <ac:spMkLst>
            <pc:docMk/>
            <pc:sldMk cId="472649599" sldId="256"/>
            <ac:spMk id="6" creationId="{FF97413B-094E-D1D0-6D5F-DA975FCECCC4}"/>
          </ac:spMkLst>
        </pc:spChg>
      </pc:sldChg>
    </pc:docChg>
  </pc:docChgLst>
  <pc:docChgLst>
    <pc:chgData name="Milligan, Drew" userId="ca259595-d208-4eb4-922f-90c9f3b1afc0" providerId="ADAL" clId="{621F1E45-51C8-4449-BC06-B5257D354674}"/>
    <pc:docChg chg="undo custSel modSld">
      <pc:chgData name="Milligan, Drew" userId="ca259595-d208-4eb4-922f-90c9f3b1afc0" providerId="ADAL" clId="{621F1E45-51C8-4449-BC06-B5257D354674}" dt="2023-06-29T23:13:58.044" v="385" actId="20577"/>
      <pc:docMkLst>
        <pc:docMk/>
      </pc:docMkLst>
      <pc:sldChg chg="modSp mod">
        <pc:chgData name="Milligan, Drew" userId="ca259595-d208-4eb4-922f-90c9f3b1afc0" providerId="ADAL" clId="{621F1E45-51C8-4449-BC06-B5257D354674}" dt="2023-06-29T22:45:47.873" v="1" actId="20577"/>
        <pc:sldMkLst>
          <pc:docMk/>
          <pc:sldMk cId="472649599" sldId="256"/>
        </pc:sldMkLst>
        <pc:spChg chg="mod">
          <ac:chgData name="Milligan, Drew" userId="ca259595-d208-4eb4-922f-90c9f3b1afc0" providerId="ADAL" clId="{621F1E45-51C8-4449-BC06-B5257D354674}" dt="2023-06-29T22:45:47.873" v="1" actId="20577"/>
          <ac:spMkLst>
            <pc:docMk/>
            <pc:sldMk cId="472649599" sldId="256"/>
            <ac:spMk id="6" creationId="{FF97413B-094E-D1D0-6D5F-DA975FCECCC4}"/>
          </ac:spMkLst>
        </pc:spChg>
      </pc:sldChg>
      <pc:sldChg chg="modSp mod">
        <pc:chgData name="Milligan, Drew" userId="ca259595-d208-4eb4-922f-90c9f3b1afc0" providerId="ADAL" clId="{621F1E45-51C8-4449-BC06-B5257D354674}" dt="2023-06-29T22:46:16.686" v="5" actId="20577"/>
        <pc:sldMkLst>
          <pc:docMk/>
          <pc:sldMk cId="2628228781" sldId="268"/>
        </pc:sldMkLst>
        <pc:spChg chg="mod">
          <ac:chgData name="Milligan, Drew" userId="ca259595-d208-4eb4-922f-90c9f3b1afc0" providerId="ADAL" clId="{621F1E45-51C8-4449-BC06-B5257D354674}" dt="2023-06-29T22:46:16.686" v="5" actId="20577"/>
          <ac:spMkLst>
            <pc:docMk/>
            <pc:sldMk cId="2628228781" sldId="268"/>
            <ac:spMk id="9" creationId="{6C8F6D14-B122-DA15-0C4E-F42A9296D865}"/>
          </ac:spMkLst>
        </pc:spChg>
      </pc:sldChg>
      <pc:sldChg chg="modSp mod">
        <pc:chgData name="Milligan, Drew" userId="ca259595-d208-4eb4-922f-90c9f3b1afc0" providerId="ADAL" clId="{621F1E45-51C8-4449-BC06-B5257D354674}" dt="2023-06-29T23:13:58.044" v="385" actId="20577"/>
        <pc:sldMkLst>
          <pc:docMk/>
          <pc:sldMk cId="3420318422" sldId="270"/>
        </pc:sldMkLst>
        <pc:spChg chg="mod">
          <ac:chgData name="Milligan, Drew" userId="ca259595-d208-4eb4-922f-90c9f3b1afc0" providerId="ADAL" clId="{621F1E45-51C8-4449-BC06-B5257D354674}" dt="2023-06-29T23:13:23.669" v="315" actId="20577"/>
          <ac:spMkLst>
            <pc:docMk/>
            <pc:sldMk cId="3420318422" sldId="270"/>
            <ac:spMk id="4" creationId="{F20ABD6A-51D5-F6B3-4286-807A86DEB146}"/>
          </ac:spMkLst>
        </pc:spChg>
        <pc:spChg chg="mod">
          <ac:chgData name="Milligan, Drew" userId="ca259595-d208-4eb4-922f-90c9f3b1afc0" providerId="ADAL" clId="{621F1E45-51C8-4449-BC06-B5257D354674}" dt="2023-06-29T23:13:58.044" v="385" actId="20577"/>
          <ac:spMkLst>
            <pc:docMk/>
            <pc:sldMk cId="3420318422" sldId="270"/>
            <ac:spMk id="9" creationId="{6C8F6D14-B122-DA15-0C4E-F42A9296D865}"/>
          </ac:spMkLst>
        </pc:spChg>
      </pc:sldChg>
      <pc:sldChg chg="modSp mod">
        <pc:chgData name="Milligan, Drew" userId="ca259595-d208-4eb4-922f-90c9f3b1afc0" providerId="ADAL" clId="{621F1E45-51C8-4449-BC06-B5257D354674}" dt="2023-06-29T23:13:06.410" v="306" actId="5793"/>
        <pc:sldMkLst>
          <pc:docMk/>
          <pc:sldMk cId="3226653862" sldId="272"/>
        </pc:sldMkLst>
        <pc:spChg chg="mod">
          <ac:chgData name="Milligan, Drew" userId="ca259595-d208-4eb4-922f-90c9f3b1afc0" providerId="ADAL" clId="{621F1E45-51C8-4449-BC06-B5257D354674}" dt="2023-06-29T23:13:06.410" v="306" actId="5793"/>
          <ac:spMkLst>
            <pc:docMk/>
            <pc:sldMk cId="3226653862" sldId="272"/>
            <ac:spMk id="9" creationId="{6C8F6D14-B122-DA15-0C4E-F42A9296D865}"/>
          </ac:spMkLst>
        </pc:spChg>
      </pc:sldChg>
    </pc:docChg>
  </pc:docChgLst>
  <pc:docChgLst>
    <pc:chgData name="Mullarkey, Craig William" userId="S::cmullar@okstate.edu::ea31dc52-75c9-4f84-b258-735044390030" providerId="AD" clId="Web-{37FBC43F-79B3-43E8-8696-46F655F2FF90}"/>
    <pc:docChg chg="modSld">
      <pc:chgData name="Mullarkey, Craig William" userId="S::cmullar@okstate.edu::ea31dc52-75c9-4f84-b258-735044390030" providerId="AD" clId="Web-{37FBC43F-79B3-43E8-8696-46F655F2FF90}" dt="2024-02-29T21:50:05.612" v="2"/>
      <pc:docMkLst>
        <pc:docMk/>
      </pc:docMkLst>
      <pc:sldChg chg="modSp">
        <pc:chgData name="Mullarkey, Craig William" userId="S::cmullar@okstate.edu::ea31dc52-75c9-4f84-b258-735044390030" providerId="AD" clId="Web-{37FBC43F-79B3-43E8-8696-46F655F2FF90}" dt="2024-02-29T21:50:05.612" v="2"/>
        <pc:sldMkLst>
          <pc:docMk/>
          <pc:sldMk cId="1822490863" sldId="320"/>
        </pc:sldMkLst>
        <pc:picChg chg="mod modCrop">
          <ac:chgData name="Mullarkey, Craig William" userId="S::cmullar@okstate.edu::ea31dc52-75c9-4f84-b258-735044390030" providerId="AD" clId="Web-{37FBC43F-79B3-43E8-8696-46F655F2FF90}" dt="2024-02-29T21:50:05.612" v="2"/>
          <ac:picMkLst>
            <pc:docMk/>
            <pc:sldMk cId="1822490863" sldId="320"/>
            <ac:picMk id="6" creationId="{865D18E4-3BE6-F9D1-6E94-78A18B146B80}"/>
          </ac:picMkLst>
        </pc:picChg>
      </pc:sldChg>
    </pc:docChg>
  </pc:docChgLst>
  <pc:docChgLst>
    <pc:chgData name="Mullarkey, Craig William" userId="S::cmullar@okstate.edu::ea31dc52-75c9-4f84-b258-735044390030" providerId="AD" clId="Web-{3945113F-FFCF-47BE-9845-B04C41291972}"/>
    <pc:docChg chg="addSld modSld">
      <pc:chgData name="Mullarkey, Craig William" userId="S::cmullar@okstate.edu::ea31dc52-75c9-4f84-b258-735044390030" providerId="AD" clId="Web-{3945113F-FFCF-47BE-9845-B04C41291972}" dt="2024-02-22T23:43:42.447" v="1677" actId="20577"/>
      <pc:docMkLst>
        <pc:docMk/>
      </pc:docMkLst>
      <pc:sldChg chg="addSp modSp">
        <pc:chgData name="Mullarkey, Craig William" userId="S::cmullar@okstate.edu::ea31dc52-75c9-4f84-b258-735044390030" providerId="AD" clId="Web-{3945113F-FFCF-47BE-9845-B04C41291972}" dt="2024-02-22T22:52:57.170" v="829" actId="20577"/>
        <pc:sldMkLst>
          <pc:docMk/>
          <pc:sldMk cId="2034643943" sldId="316"/>
        </pc:sldMkLst>
        <pc:spChg chg="add mod">
          <ac:chgData name="Mullarkey, Craig William" userId="S::cmullar@okstate.edu::ea31dc52-75c9-4f84-b258-735044390030" providerId="AD" clId="Web-{3945113F-FFCF-47BE-9845-B04C41291972}" dt="2024-02-22T22:52:57.170" v="829" actId="20577"/>
          <ac:spMkLst>
            <pc:docMk/>
            <pc:sldMk cId="2034643943" sldId="316"/>
            <ac:spMk id="2" creationId="{DBB4199B-25C8-8ADE-024C-7F365A71B757}"/>
          </ac:spMkLst>
        </pc:spChg>
      </pc:sldChg>
      <pc:sldChg chg="modSp">
        <pc:chgData name="Mullarkey, Craig William" userId="S::cmullar@okstate.edu::ea31dc52-75c9-4f84-b258-735044390030" providerId="AD" clId="Web-{3945113F-FFCF-47BE-9845-B04C41291972}" dt="2024-02-22T23:43:42.447" v="1677" actId="20577"/>
        <pc:sldMkLst>
          <pc:docMk/>
          <pc:sldMk cId="301624222" sldId="317"/>
        </pc:sldMkLst>
        <pc:spChg chg="mod">
          <ac:chgData name="Mullarkey, Craig William" userId="S::cmullar@okstate.edu::ea31dc52-75c9-4f84-b258-735044390030" providerId="AD" clId="Web-{3945113F-FFCF-47BE-9845-B04C41291972}" dt="2024-02-22T23:43:42.447" v="1677" actId="20577"/>
          <ac:spMkLst>
            <pc:docMk/>
            <pc:sldMk cId="301624222" sldId="317"/>
            <ac:spMk id="3" creationId="{992CFB2D-D2ED-A2BD-3667-9584295E0D08}"/>
          </ac:spMkLst>
        </pc:spChg>
      </pc:sldChg>
      <pc:sldChg chg="addSp delSp modSp add replId">
        <pc:chgData name="Mullarkey, Craig William" userId="S::cmullar@okstate.edu::ea31dc52-75c9-4f84-b258-735044390030" providerId="AD" clId="Web-{3945113F-FFCF-47BE-9845-B04C41291972}" dt="2024-02-22T22:56:35.990" v="932"/>
        <pc:sldMkLst>
          <pc:docMk/>
          <pc:sldMk cId="1822490863" sldId="320"/>
        </pc:sldMkLst>
        <pc:spChg chg="del mod">
          <ac:chgData name="Mullarkey, Craig William" userId="S::cmullar@okstate.edu::ea31dc52-75c9-4f84-b258-735044390030" providerId="AD" clId="Web-{3945113F-FFCF-47BE-9845-B04C41291972}" dt="2024-02-22T22:56:35.990" v="932"/>
          <ac:spMkLst>
            <pc:docMk/>
            <pc:sldMk cId="1822490863" sldId="320"/>
            <ac:spMk id="2" creationId="{DBB4199B-25C8-8ADE-024C-7F365A71B757}"/>
          </ac:spMkLst>
        </pc:spChg>
        <pc:picChg chg="add mod">
          <ac:chgData name="Mullarkey, Craig William" userId="S::cmullar@okstate.edu::ea31dc52-75c9-4f84-b258-735044390030" providerId="AD" clId="Web-{3945113F-FFCF-47BE-9845-B04C41291972}" dt="2024-02-22T22:56:34.943" v="931" actId="1076"/>
          <ac:picMkLst>
            <pc:docMk/>
            <pc:sldMk cId="1822490863" sldId="320"/>
            <ac:picMk id="3" creationId="{D6D57408-80D8-3125-E16F-6DB6161EAB06}"/>
          </ac:picMkLst>
        </pc:picChg>
      </pc:sldChg>
      <pc:sldChg chg="addSp delSp modSp add replId">
        <pc:chgData name="Mullarkey, Craig William" userId="S::cmullar@okstate.edu::ea31dc52-75c9-4f84-b258-735044390030" providerId="AD" clId="Web-{3945113F-FFCF-47BE-9845-B04C41291972}" dt="2024-02-22T23:16:09.968" v="955" actId="1076"/>
        <pc:sldMkLst>
          <pc:docMk/>
          <pc:sldMk cId="288971447" sldId="321"/>
        </pc:sldMkLst>
        <pc:spChg chg="del mod">
          <ac:chgData name="Mullarkey, Craig William" userId="S::cmullar@okstate.edu::ea31dc52-75c9-4f84-b258-735044390030" providerId="AD" clId="Web-{3945113F-FFCF-47BE-9845-B04C41291972}" dt="2024-02-22T22:58:31.041" v="935"/>
          <ac:spMkLst>
            <pc:docMk/>
            <pc:sldMk cId="288971447" sldId="321"/>
            <ac:spMk id="2" creationId="{DBB4199B-25C8-8ADE-024C-7F365A71B757}"/>
          </ac:spMkLst>
        </pc:spChg>
        <pc:spChg chg="mod">
          <ac:chgData name="Mullarkey, Craig William" userId="S::cmullar@okstate.edu::ea31dc52-75c9-4f84-b258-735044390030" providerId="AD" clId="Web-{3945113F-FFCF-47BE-9845-B04C41291972}" dt="2024-02-22T22:54:00.563" v="889" actId="20577"/>
          <ac:spMkLst>
            <pc:docMk/>
            <pc:sldMk cId="288971447" sldId="321"/>
            <ac:spMk id="4" creationId="{537F3982-1BDB-F9B7-30C1-08FF430895E8}"/>
          </ac:spMkLst>
        </pc:spChg>
        <pc:spChg chg="add del">
          <ac:chgData name="Mullarkey, Craig William" userId="S::cmullar@okstate.edu::ea31dc52-75c9-4f84-b258-735044390030" providerId="AD" clId="Web-{3945113F-FFCF-47BE-9845-B04C41291972}" dt="2024-02-22T23:05:10.805" v="940"/>
          <ac:spMkLst>
            <pc:docMk/>
            <pc:sldMk cId="288971447" sldId="321"/>
            <ac:spMk id="7" creationId="{DCD6F991-B274-B9C3-2C6C-5C9B342DD213}"/>
          </ac:spMkLst>
        </pc:spChg>
        <pc:spChg chg="add mod">
          <ac:chgData name="Mullarkey, Craig William" userId="S::cmullar@okstate.edu::ea31dc52-75c9-4f84-b258-735044390030" providerId="AD" clId="Web-{3945113F-FFCF-47BE-9845-B04C41291972}" dt="2024-02-22T23:16:09.968" v="955" actId="1076"/>
          <ac:spMkLst>
            <pc:docMk/>
            <pc:sldMk cId="288971447" sldId="321"/>
            <ac:spMk id="13" creationId="{E568F6C9-8A15-4561-B5BC-4D4FB2AF871A}"/>
          </ac:spMkLst>
        </pc:spChg>
        <pc:graphicFrameChg chg="add del mod modGraphic">
          <ac:chgData name="Mullarkey, Craig William" userId="S::cmullar@okstate.edu::ea31dc52-75c9-4f84-b258-735044390030" providerId="AD" clId="Web-{3945113F-FFCF-47BE-9845-B04C41291972}" dt="2024-02-22T23:05:12.101" v="941"/>
          <ac:graphicFrameMkLst>
            <pc:docMk/>
            <pc:sldMk cId="288971447" sldId="321"/>
            <ac:graphicFrameMk id="5" creationId="{9C217AFC-AC77-200D-3EF1-951AFB5BF3A5}"/>
          </ac:graphicFrameMkLst>
        </pc:graphicFrameChg>
        <pc:graphicFrameChg chg="add del mod">
          <ac:chgData name="Mullarkey, Craig William" userId="S::cmullar@okstate.edu::ea31dc52-75c9-4f84-b258-735044390030" providerId="AD" clId="Web-{3945113F-FFCF-47BE-9845-B04C41291972}" dt="2024-02-22T23:05:33.649" v="943"/>
          <ac:graphicFrameMkLst>
            <pc:docMk/>
            <pc:sldMk cId="288971447" sldId="321"/>
            <ac:graphicFrameMk id="9" creationId="{8C2AADAB-BF79-1CE0-0F07-6C0489C337BF}"/>
          </ac:graphicFrameMkLst>
        </pc:graphicFrameChg>
        <pc:picChg chg="add del mod">
          <ac:chgData name="Mullarkey, Craig William" userId="S::cmullar@okstate.edu::ea31dc52-75c9-4f84-b258-735044390030" providerId="AD" clId="Web-{3945113F-FFCF-47BE-9845-B04C41291972}" dt="2024-02-22T23:09:53.611" v="948"/>
          <ac:picMkLst>
            <pc:docMk/>
            <pc:sldMk cId="288971447" sldId="321"/>
            <ac:picMk id="10" creationId="{0E0C63E0-F1F8-5381-737D-26110CD06FB1}"/>
          </ac:picMkLst>
        </pc:picChg>
        <pc:picChg chg="add mod">
          <ac:chgData name="Mullarkey, Craig William" userId="S::cmullar@okstate.edu::ea31dc52-75c9-4f84-b258-735044390030" providerId="AD" clId="Web-{3945113F-FFCF-47BE-9845-B04C41291972}" dt="2024-02-22T23:10:00.268" v="951" actId="1076"/>
          <ac:picMkLst>
            <pc:docMk/>
            <pc:sldMk cId="288971447" sldId="321"/>
            <ac:picMk id="11" creationId="{EB4DFD69-5986-876F-EEC7-DAC3AE116D16}"/>
          </ac:picMkLst>
        </pc:picChg>
      </pc:sldChg>
      <pc:sldChg chg="addSp delSp modSp add replId">
        <pc:chgData name="Mullarkey, Craig William" userId="S::cmullar@okstate.edu::ea31dc52-75c9-4f84-b258-735044390030" providerId="AD" clId="Web-{3945113F-FFCF-47BE-9845-B04C41291972}" dt="2024-02-22T23:25:10.330" v="964" actId="1076"/>
        <pc:sldMkLst>
          <pc:docMk/>
          <pc:sldMk cId="4097489941" sldId="322"/>
        </pc:sldMkLst>
        <pc:spChg chg="mod">
          <ac:chgData name="Mullarkey, Craig William" userId="S::cmullar@okstate.edu::ea31dc52-75c9-4f84-b258-735044390030" providerId="AD" clId="Web-{3945113F-FFCF-47BE-9845-B04C41291972}" dt="2024-02-22T23:24:14.110" v="959" actId="1076"/>
          <ac:spMkLst>
            <pc:docMk/>
            <pc:sldMk cId="4097489941" sldId="322"/>
            <ac:spMk id="2" creationId="{DBB4199B-25C8-8ADE-024C-7F365A71B757}"/>
          </ac:spMkLst>
        </pc:spChg>
        <pc:spChg chg="mod">
          <ac:chgData name="Mullarkey, Craig William" userId="S::cmullar@okstate.edu::ea31dc52-75c9-4f84-b258-735044390030" providerId="AD" clId="Web-{3945113F-FFCF-47BE-9845-B04C41291972}" dt="2024-02-22T22:54:33.986" v="917" actId="20577"/>
          <ac:spMkLst>
            <pc:docMk/>
            <pc:sldMk cId="4097489941" sldId="322"/>
            <ac:spMk id="4" creationId="{537F3982-1BDB-F9B7-30C1-08FF430895E8}"/>
          </ac:spMkLst>
        </pc:spChg>
        <pc:picChg chg="add del mod">
          <ac:chgData name="Mullarkey, Craig William" userId="S::cmullar@okstate.edu::ea31dc52-75c9-4f84-b258-735044390030" providerId="AD" clId="Web-{3945113F-FFCF-47BE-9845-B04C41291972}" dt="2024-02-22T23:25:00.549" v="961"/>
          <ac:picMkLst>
            <pc:docMk/>
            <pc:sldMk cId="4097489941" sldId="322"/>
            <ac:picMk id="3" creationId="{A577BB83-2D65-D3E9-1D9B-70E2E2664FF9}"/>
          </ac:picMkLst>
        </pc:picChg>
        <pc:picChg chg="add mod">
          <ac:chgData name="Mullarkey, Craig William" userId="S::cmullar@okstate.edu::ea31dc52-75c9-4f84-b258-735044390030" providerId="AD" clId="Web-{3945113F-FFCF-47BE-9845-B04C41291972}" dt="2024-02-22T23:25:10.330" v="964" actId="1076"/>
          <ac:picMkLst>
            <pc:docMk/>
            <pc:sldMk cId="4097489941" sldId="322"/>
            <ac:picMk id="5" creationId="{BFE6ECC1-B43D-01BE-C2A7-124C6497CC43}"/>
          </ac:picMkLst>
        </pc:picChg>
      </pc:sldChg>
    </pc:docChg>
  </pc:docChgLst>
  <pc:docChgLst>
    <pc:chgData name="Milligan, Drew" userId="S::drew.milligan@okstate.edu::ca259595-d208-4eb4-922f-90c9f3b1afc0" providerId="AD" clId="Web-{4B2C60EB-7740-46C8-A2EB-9AE961B0E82C}"/>
    <pc:docChg chg="modSld">
      <pc:chgData name="Milligan, Drew" userId="S::drew.milligan@okstate.edu::ca259595-d208-4eb4-922f-90c9f3b1afc0" providerId="AD" clId="Web-{4B2C60EB-7740-46C8-A2EB-9AE961B0E82C}" dt="2023-07-11T13:38:11.552" v="12" actId="20577"/>
      <pc:docMkLst>
        <pc:docMk/>
      </pc:docMkLst>
      <pc:sldChg chg="modSp">
        <pc:chgData name="Milligan, Drew" userId="S::drew.milligan@okstate.edu::ca259595-d208-4eb4-922f-90c9f3b1afc0" providerId="AD" clId="Web-{4B2C60EB-7740-46C8-A2EB-9AE961B0E82C}" dt="2023-07-11T13:38:11.552" v="12" actId="20577"/>
        <pc:sldMkLst>
          <pc:docMk/>
          <pc:sldMk cId="3760505322" sldId="265"/>
        </pc:sldMkLst>
        <pc:spChg chg="mod">
          <ac:chgData name="Milligan, Drew" userId="S::drew.milligan@okstate.edu::ca259595-d208-4eb4-922f-90c9f3b1afc0" providerId="AD" clId="Web-{4B2C60EB-7740-46C8-A2EB-9AE961B0E82C}" dt="2023-07-11T13:38:11.552" v="12" actId="20577"/>
          <ac:spMkLst>
            <pc:docMk/>
            <pc:sldMk cId="3760505322" sldId="265"/>
            <ac:spMk id="9" creationId="{6C8F6D14-B122-DA15-0C4E-F42A9296D865}"/>
          </ac:spMkLst>
        </pc:spChg>
      </pc:sldChg>
    </pc:docChg>
  </pc:docChgLst>
  <pc:docChgLst>
    <pc:chgData name="Milligan, Drew" userId="S::drew.milligan@okstate.edu::ca259595-d208-4eb4-922f-90c9f3b1afc0" providerId="AD" clId="Web-{6FDFD20C-60CD-4B9A-99E6-FE1B2FD53496}"/>
    <pc:docChg chg="modSld">
      <pc:chgData name="Milligan, Drew" userId="S::drew.milligan@okstate.edu::ca259595-d208-4eb4-922f-90c9f3b1afc0" providerId="AD" clId="Web-{6FDFD20C-60CD-4B9A-99E6-FE1B2FD53496}" dt="2024-01-25T01:33:47.035" v="21" actId="20577"/>
      <pc:docMkLst>
        <pc:docMk/>
      </pc:docMkLst>
      <pc:sldChg chg="modSp">
        <pc:chgData name="Milligan, Drew" userId="S::drew.milligan@okstate.edu::ca259595-d208-4eb4-922f-90c9f3b1afc0" providerId="AD" clId="Web-{6FDFD20C-60CD-4B9A-99E6-FE1B2FD53496}" dt="2024-01-25T01:33:47.035" v="21" actId="20577"/>
        <pc:sldMkLst>
          <pc:docMk/>
          <pc:sldMk cId="3299052437" sldId="291"/>
        </pc:sldMkLst>
        <pc:spChg chg="mod">
          <ac:chgData name="Milligan, Drew" userId="S::drew.milligan@okstate.edu::ca259595-d208-4eb4-922f-90c9f3b1afc0" providerId="AD" clId="Web-{6FDFD20C-60CD-4B9A-99E6-FE1B2FD53496}" dt="2024-01-25T01:33:47.035" v="21" actId="20577"/>
          <ac:spMkLst>
            <pc:docMk/>
            <pc:sldMk cId="3299052437" sldId="291"/>
            <ac:spMk id="9" creationId="{923C342E-C6AA-16BA-D27E-711FDBF4481E}"/>
          </ac:spMkLst>
        </pc:spChg>
      </pc:sldChg>
    </pc:docChg>
  </pc:docChgLst>
  <pc:docChgLst>
    <pc:chgData name="Milligan, Drew" userId="S::drew.milligan@okstate.edu::ca259595-d208-4eb4-922f-90c9f3b1afc0" providerId="AD" clId="Web-{6907921B-B683-4B8F-8413-73404A16737B}"/>
    <pc:docChg chg="modSld">
      <pc:chgData name="Milligan, Drew" userId="S::drew.milligan@okstate.edu::ca259595-d208-4eb4-922f-90c9f3b1afc0" providerId="AD" clId="Web-{6907921B-B683-4B8F-8413-73404A16737B}" dt="2023-07-27T23:32:23.594" v="40" actId="20577"/>
      <pc:docMkLst>
        <pc:docMk/>
      </pc:docMkLst>
      <pc:sldChg chg="modSp">
        <pc:chgData name="Milligan, Drew" userId="S::drew.milligan@okstate.edu::ca259595-d208-4eb4-922f-90c9f3b1afc0" providerId="AD" clId="Web-{6907921B-B683-4B8F-8413-73404A16737B}" dt="2023-07-27T23:32:23.594" v="40" actId="20577"/>
        <pc:sldMkLst>
          <pc:docMk/>
          <pc:sldMk cId="3226653862" sldId="272"/>
        </pc:sldMkLst>
        <pc:spChg chg="mod">
          <ac:chgData name="Milligan, Drew" userId="S::drew.milligan@okstate.edu::ca259595-d208-4eb4-922f-90c9f3b1afc0" providerId="AD" clId="Web-{6907921B-B683-4B8F-8413-73404A16737B}" dt="2023-07-27T23:31:39.139" v="9" actId="1076"/>
          <ac:spMkLst>
            <pc:docMk/>
            <pc:sldMk cId="3226653862" sldId="272"/>
            <ac:spMk id="4" creationId="{F20ABD6A-51D5-F6B3-4286-807A86DEB146}"/>
          </ac:spMkLst>
        </pc:spChg>
        <pc:spChg chg="mod">
          <ac:chgData name="Milligan, Drew" userId="S::drew.milligan@okstate.edu::ca259595-d208-4eb4-922f-90c9f3b1afc0" providerId="AD" clId="Web-{6907921B-B683-4B8F-8413-73404A16737B}" dt="2023-07-27T23:32:23.594" v="40" actId="20577"/>
          <ac:spMkLst>
            <pc:docMk/>
            <pc:sldMk cId="3226653862" sldId="272"/>
            <ac:spMk id="9" creationId="{6C8F6D14-B122-DA15-0C4E-F42A9296D865}"/>
          </ac:spMkLst>
        </pc:spChg>
      </pc:sldChg>
    </pc:docChg>
  </pc:docChgLst>
  <pc:docChgLst>
    <pc:chgData name="Hagelberg, Mason Scott" userId="S::mason.hagelberg@okstate.edu::17d6292a-0580-4c46-afea-4888614357c9" providerId="AD" clId="Web-{2E61698E-AA60-424B-A1EB-E12F6A2AA275}"/>
    <pc:docChg chg="modSld">
      <pc:chgData name="Hagelberg, Mason Scott" userId="S::mason.hagelberg@okstate.edu::17d6292a-0580-4c46-afea-4888614357c9" providerId="AD" clId="Web-{2E61698E-AA60-424B-A1EB-E12F6A2AA275}" dt="2024-01-25T22:17:37.797" v="149" actId="20577"/>
      <pc:docMkLst>
        <pc:docMk/>
      </pc:docMkLst>
      <pc:sldChg chg="addSp delSp modSp">
        <pc:chgData name="Hagelberg, Mason Scott" userId="S::mason.hagelberg@okstate.edu::17d6292a-0580-4c46-afea-4888614357c9" providerId="AD" clId="Web-{2E61698E-AA60-424B-A1EB-E12F6A2AA275}" dt="2024-01-25T22:17:37.797" v="149" actId="20577"/>
        <pc:sldMkLst>
          <pc:docMk/>
          <pc:sldMk cId="4248389756" sldId="286"/>
        </pc:sldMkLst>
        <pc:spChg chg="add del mod">
          <ac:chgData name="Hagelberg, Mason Scott" userId="S::mason.hagelberg@okstate.edu::17d6292a-0580-4c46-afea-4888614357c9" providerId="AD" clId="Web-{2E61698E-AA60-424B-A1EB-E12F6A2AA275}" dt="2024-01-25T22:05:27.542" v="50"/>
          <ac:spMkLst>
            <pc:docMk/>
            <pc:sldMk cId="4248389756" sldId="286"/>
            <ac:spMk id="2" creationId="{E1EEF34D-5FE7-4177-C6BC-5BADC367A5D6}"/>
          </ac:spMkLst>
        </pc:spChg>
        <pc:spChg chg="add del mod">
          <ac:chgData name="Hagelberg, Mason Scott" userId="S::mason.hagelberg@okstate.edu::17d6292a-0580-4c46-afea-4888614357c9" providerId="AD" clId="Web-{2E61698E-AA60-424B-A1EB-E12F6A2AA275}" dt="2024-01-25T22:05:23.432" v="44"/>
          <ac:spMkLst>
            <pc:docMk/>
            <pc:sldMk cId="4248389756" sldId="286"/>
            <ac:spMk id="3" creationId="{4FC1E859-5CBA-EA42-C0B8-D1D4D29BE827}"/>
          </ac:spMkLst>
        </pc:spChg>
        <pc:spChg chg="mod">
          <ac:chgData name="Hagelberg, Mason Scott" userId="S::mason.hagelberg@okstate.edu::17d6292a-0580-4c46-afea-4888614357c9" providerId="AD" clId="Web-{2E61698E-AA60-424B-A1EB-E12F6A2AA275}" dt="2024-01-25T22:17:37.797" v="149" actId="20577"/>
          <ac:spMkLst>
            <pc:docMk/>
            <pc:sldMk cId="4248389756" sldId="286"/>
            <ac:spMk id="9" creationId="{F38FAD67-7F52-0D8C-941A-FA5A549680BF}"/>
          </ac:spMkLst>
        </pc:spChg>
      </pc:sldChg>
    </pc:docChg>
  </pc:docChgLst>
  <pc:docChgLst>
    <pc:chgData name="Hagelberg, Mason Scott" userId="S::mason.hagelberg@okstate.edu::17d6292a-0580-4c46-afea-4888614357c9" providerId="AD" clId="Web-{241ED6EA-2FC7-452B-85DB-338F7BC8FF4C}"/>
    <pc:docChg chg="modSld">
      <pc:chgData name="Hagelberg, Mason Scott" userId="S::mason.hagelberg@okstate.edu::17d6292a-0580-4c46-afea-4888614357c9" providerId="AD" clId="Web-{241ED6EA-2FC7-452B-85DB-338F7BC8FF4C}" dt="2024-02-01T02:00:47.590" v="1" actId="20577"/>
      <pc:docMkLst>
        <pc:docMk/>
      </pc:docMkLst>
      <pc:sldChg chg="modSp">
        <pc:chgData name="Hagelberg, Mason Scott" userId="S::mason.hagelberg@okstate.edu::17d6292a-0580-4c46-afea-4888614357c9" providerId="AD" clId="Web-{241ED6EA-2FC7-452B-85DB-338F7BC8FF4C}" dt="2024-02-01T02:00:47.590" v="1" actId="20577"/>
        <pc:sldMkLst>
          <pc:docMk/>
          <pc:sldMk cId="899797954" sldId="296"/>
        </pc:sldMkLst>
        <pc:spChg chg="mod">
          <ac:chgData name="Hagelberg, Mason Scott" userId="S::mason.hagelberg@okstate.edu::17d6292a-0580-4c46-afea-4888614357c9" providerId="AD" clId="Web-{241ED6EA-2FC7-452B-85DB-338F7BC8FF4C}" dt="2024-02-01T02:00:47.590" v="1" actId="20577"/>
          <ac:spMkLst>
            <pc:docMk/>
            <pc:sldMk cId="899797954" sldId="296"/>
            <ac:spMk id="7" creationId="{5B8893FF-470C-012E-9C1D-FE2B5758E670}"/>
          </ac:spMkLst>
        </pc:spChg>
      </pc:sldChg>
    </pc:docChg>
  </pc:docChgLst>
  <pc:docChgLst>
    <pc:chgData name="Hagelberg, Mason Scott" userId="S::mason.hagelberg@okstate.edu::17d6292a-0580-4c46-afea-4888614357c9" providerId="AD" clId="Web-{E8DC54B2-84F8-42CB-8B8A-343140BE48BA}"/>
    <pc:docChg chg="modSld">
      <pc:chgData name="Hagelberg, Mason Scott" userId="S::mason.hagelberg@okstate.edu::17d6292a-0580-4c46-afea-4888614357c9" providerId="AD" clId="Web-{E8DC54B2-84F8-42CB-8B8A-343140BE48BA}" dt="2024-01-23T21:15:25.050" v="195" actId="20577"/>
      <pc:docMkLst>
        <pc:docMk/>
      </pc:docMkLst>
      <pc:sldChg chg="modSp">
        <pc:chgData name="Hagelberg, Mason Scott" userId="S::mason.hagelberg@okstate.edu::17d6292a-0580-4c46-afea-4888614357c9" providerId="AD" clId="Web-{E8DC54B2-84F8-42CB-8B8A-343140BE48BA}" dt="2024-01-23T20:46:39.888" v="67" actId="20577"/>
        <pc:sldMkLst>
          <pc:docMk/>
          <pc:sldMk cId="472649599" sldId="256"/>
        </pc:sldMkLst>
        <pc:spChg chg="mod">
          <ac:chgData name="Hagelberg, Mason Scott" userId="S::mason.hagelberg@okstate.edu::17d6292a-0580-4c46-afea-4888614357c9" providerId="AD" clId="Web-{E8DC54B2-84F8-42CB-8B8A-343140BE48BA}" dt="2024-01-23T20:46:39.888" v="67" actId="20577"/>
          <ac:spMkLst>
            <pc:docMk/>
            <pc:sldMk cId="472649599" sldId="256"/>
            <ac:spMk id="6" creationId="{FF97413B-094E-D1D0-6D5F-DA975FCECCC4}"/>
          </ac:spMkLst>
        </pc:spChg>
      </pc:sldChg>
      <pc:sldChg chg="modSp">
        <pc:chgData name="Hagelberg, Mason Scott" userId="S::mason.hagelberg@okstate.edu::17d6292a-0580-4c46-afea-4888614357c9" providerId="AD" clId="Web-{E8DC54B2-84F8-42CB-8B8A-343140BE48BA}" dt="2024-01-23T21:00:45.687" v="186" actId="20577"/>
        <pc:sldMkLst>
          <pc:docMk/>
          <pc:sldMk cId="1890711407" sldId="272"/>
        </pc:sldMkLst>
        <pc:spChg chg="mod">
          <ac:chgData name="Hagelberg, Mason Scott" userId="S::mason.hagelberg@okstate.edu::17d6292a-0580-4c46-afea-4888614357c9" providerId="AD" clId="Web-{E8DC54B2-84F8-42CB-8B8A-343140BE48BA}" dt="2024-01-23T21:00:45.687" v="186" actId="20577"/>
          <ac:spMkLst>
            <pc:docMk/>
            <pc:sldMk cId="1890711407" sldId="272"/>
            <ac:spMk id="9" creationId="{6C8F6D14-B122-DA15-0C4E-F42A9296D865}"/>
          </ac:spMkLst>
        </pc:spChg>
      </pc:sldChg>
      <pc:sldChg chg="modSp">
        <pc:chgData name="Hagelberg, Mason Scott" userId="S::mason.hagelberg@okstate.edu::17d6292a-0580-4c46-afea-4888614357c9" providerId="AD" clId="Web-{E8DC54B2-84F8-42CB-8B8A-343140BE48BA}" dt="2024-01-23T20:46:01.481" v="44" actId="20577"/>
        <pc:sldMkLst>
          <pc:docMk/>
          <pc:sldMk cId="2264923553" sldId="276"/>
        </pc:sldMkLst>
        <pc:spChg chg="mod">
          <ac:chgData name="Hagelberg, Mason Scott" userId="S::mason.hagelberg@okstate.edu::17d6292a-0580-4c46-afea-4888614357c9" providerId="AD" clId="Web-{E8DC54B2-84F8-42CB-8B8A-343140BE48BA}" dt="2024-01-23T20:46:01.481" v="44" actId="20577"/>
          <ac:spMkLst>
            <pc:docMk/>
            <pc:sldMk cId="2264923553" sldId="276"/>
            <ac:spMk id="9" creationId="{6C8F6D14-B122-DA15-0C4E-F42A9296D865}"/>
          </ac:spMkLst>
        </pc:spChg>
      </pc:sldChg>
      <pc:sldChg chg="modSp">
        <pc:chgData name="Hagelberg, Mason Scott" userId="S::mason.hagelberg@okstate.edu::17d6292a-0580-4c46-afea-4888614357c9" providerId="AD" clId="Web-{E8DC54B2-84F8-42CB-8B8A-343140BE48BA}" dt="2024-01-23T20:50:40.550" v="86" actId="20577"/>
        <pc:sldMkLst>
          <pc:docMk/>
          <pc:sldMk cId="552272929" sldId="277"/>
        </pc:sldMkLst>
        <pc:spChg chg="mod">
          <ac:chgData name="Hagelberg, Mason Scott" userId="S::mason.hagelberg@okstate.edu::17d6292a-0580-4c46-afea-4888614357c9" providerId="AD" clId="Web-{E8DC54B2-84F8-42CB-8B8A-343140BE48BA}" dt="2024-01-23T20:50:40.550" v="86" actId="20577"/>
          <ac:spMkLst>
            <pc:docMk/>
            <pc:sldMk cId="552272929" sldId="277"/>
            <ac:spMk id="9" creationId="{5DDCF1AC-9A63-F1D8-DDDD-C0E95FB3AE70}"/>
          </ac:spMkLst>
        </pc:spChg>
      </pc:sldChg>
      <pc:sldChg chg="delSp modSp">
        <pc:chgData name="Hagelberg, Mason Scott" userId="S::mason.hagelberg@okstate.edu::17d6292a-0580-4c46-afea-4888614357c9" providerId="AD" clId="Web-{E8DC54B2-84F8-42CB-8B8A-343140BE48BA}" dt="2024-01-23T21:15:11.596" v="188"/>
        <pc:sldMkLst>
          <pc:docMk/>
          <pc:sldMk cId="1447809778" sldId="278"/>
        </pc:sldMkLst>
        <pc:spChg chg="del mod">
          <ac:chgData name="Hagelberg, Mason Scott" userId="S::mason.hagelberg@okstate.edu::17d6292a-0580-4c46-afea-4888614357c9" providerId="AD" clId="Web-{E8DC54B2-84F8-42CB-8B8A-343140BE48BA}" dt="2024-01-23T21:15:11.596" v="188"/>
          <ac:spMkLst>
            <pc:docMk/>
            <pc:sldMk cId="1447809778" sldId="278"/>
            <ac:spMk id="9" creationId="{8F1A1B5C-163D-C573-8416-83ECC94ACD8E}"/>
          </ac:spMkLst>
        </pc:spChg>
      </pc:sldChg>
      <pc:sldChg chg="modSp">
        <pc:chgData name="Hagelberg, Mason Scott" userId="S::mason.hagelberg@okstate.edu::17d6292a-0580-4c46-afea-4888614357c9" providerId="AD" clId="Web-{E8DC54B2-84F8-42CB-8B8A-343140BE48BA}" dt="2024-01-23T21:15:25.050" v="195" actId="20577"/>
        <pc:sldMkLst>
          <pc:docMk/>
          <pc:sldMk cId="4248389756" sldId="286"/>
        </pc:sldMkLst>
        <pc:spChg chg="mod">
          <ac:chgData name="Hagelberg, Mason Scott" userId="S::mason.hagelberg@okstate.edu::17d6292a-0580-4c46-afea-4888614357c9" providerId="AD" clId="Web-{E8DC54B2-84F8-42CB-8B8A-343140BE48BA}" dt="2024-01-23T21:15:25.050" v="195" actId="20577"/>
          <ac:spMkLst>
            <pc:docMk/>
            <pc:sldMk cId="4248389756" sldId="286"/>
            <ac:spMk id="9" creationId="{F38FAD67-7F52-0D8C-941A-FA5A549680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305D7-5B0F-5842-2C14-E62990F179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AFBF5B1-C8D1-980B-BF4F-2581CA0ABB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19DF4A-FE3E-421B-AA80-45ED479D6A16}" type="datetimeFigureOut">
              <a:rPr lang="en-US" smtClean="0"/>
              <a:t>5/8/2024</a:t>
            </a:fld>
            <a:endParaRPr lang="en-US"/>
          </a:p>
        </p:txBody>
      </p:sp>
      <p:sp>
        <p:nvSpPr>
          <p:cNvPr id="4" name="Footer Placeholder 3">
            <a:extLst>
              <a:ext uri="{FF2B5EF4-FFF2-40B4-BE49-F238E27FC236}">
                <a16:creationId xmlns:a16="http://schemas.microsoft.com/office/drawing/2014/main" id="{6BB01B4B-2114-68A5-6A4D-06D85A5940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F5FBC8-F0F9-3D88-61F0-0EA2B2C142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42AE46-40B3-46CA-897B-32FC279BFA0C}" type="slidenum">
              <a:rPr lang="en-US" smtClean="0"/>
              <a:t>‹#›</a:t>
            </a:fld>
            <a:endParaRPr lang="en-US"/>
          </a:p>
        </p:txBody>
      </p:sp>
    </p:spTree>
    <p:extLst>
      <p:ext uri="{BB962C8B-B14F-4D97-AF65-F5344CB8AC3E}">
        <p14:creationId xmlns:p14="http://schemas.microsoft.com/office/powerpoint/2010/main" val="3918479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038412-75EF-4D47-B1A7-3DCBC81CC7B0}"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5998D-6305-488F-A2F4-3D7B0D442AE3}" type="slidenum">
              <a:rPr lang="en-US" smtClean="0"/>
              <a:t>‹#›</a:t>
            </a:fld>
            <a:endParaRPr lang="en-US"/>
          </a:p>
        </p:txBody>
      </p:sp>
    </p:spTree>
    <p:extLst>
      <p:ext uri="{BB962C8B-B14F-4D97-AF65-F5344CB8AC3E}">
        <p14:creationId xmlns:p14="http://schemas.microsoft.com/office/powerpoint/2010/main" val="37439442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5998D-6305-488F-A2F4-3D7B0D442AE3}" type="slidenum">
              <a:rPr lang="en-US" smtClean="0"/>
              <a:t>18</a:t>
            </a:fld>
            <a:endParaRPr lang="en-US"/>
          </a:p>
        </p:txBody>
      </p:sp>
    </p:spTree>
    <p:extLst>
      <p:ext uri="{BB962C8B-B14F-4D97-AF65-F5344CB8AC3E}">
        <p14:creationId xmlns:p14="http://schemas.microsoft.com/office/powerpoint/2010/main" val="326624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5998D-6305-488F-A2F4-3D7B0D442AE3}" type="slidenum">
              <a:rPr lang="en-US" smtClean="0"/>
              <a:t>26</a:t>
            </a:fld>
            <a:endParaRPr lang="en-US"/>
          </a:p>
        </p:txBody>
      </p:sp>
    </p:spTree>
    <p:extLst>
      <p:ext uri="{BB962C8B-B14F-4D97-AF65-F5344CB8AC3E}">
        <p14:creationId xmlns:p14="http://schemas.microsoft.com/office/powerpoint/2010/main" val="270465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BC7961-182D-457D-A885-ACB3B4079E6C}" type="datetime1">
              <a:rPr lang="en-US" smtClean="0"/>
              <a:t>5/8/2024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62693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67796C-3864-46EA-941B-4469D52468C0}" type="datetime1">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374714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5FFDBD-8F12-4ACE-A876-667E80F0F775}"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4028857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B21B59-CB0C-463C-A120-8B6BE08B6E0C}"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1629986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5F5E96-9C33-4A9E-8AB6-3D4115793C73}"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289933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5325F-515B-4807-AA56-6C7DB9815158}"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3349644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C0D091-1251-4030-8622-40111BDA1F6B}"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1497027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49BD62-6078-4D5E-8003-E62741587311}"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3641424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6C442-7CD3-4A40-8B4A-1B85E1020677}"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2790141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C43A1B-9E80-498D-815C-D4C2E90FEB05}"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414069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DAE1E7-DB38-4812-8C02-B9F46D03007F}" type="datetime1">
              <a:rPr lang="en-US" smtClean="0"/>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87864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E15A49-710D-460F-B8C3-A7FBD0A6356F}" type="datetime1">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37227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863296-E912-424C-930A-5A70F0B2C7EE}" type="datetime1">
              <a:rPr lang="en-US" smtClean="0"/>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361070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E5A3E4-76DA-481E-ACBD-202A769F3826}" type="datetime1">
              <a:rPr lang="en-US" smtClean="0"/>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3543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BD629-319D-4E31-8C38-C71EA5FB8D9D}" type="datetime1">
              <a:rPr lang="en-US" smtClean="0"/>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576770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982E17-14F1-48B4-8245-27D57C830D9F}" type="datetime1">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266707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EB788D-001E-45B6-A7EE-30EE856CF858}" type="datetime1">
              <a:rPr lang="en-US" smtClean="0"/>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D84E5-9F0D-401A-8E8F-C0E3DEFEF6BE}" type="slidenum">
              <a:rPr lang="en-US" smtClean="0"/>
              <a:t>‹#›</a:t>
            </a:fld>
            <a:endParaRPr lang="en-US"/>
          </a:p>
        </p:txBody>
      </p:sp>
    </p:spTree>
    <p:extLst>
      <p:ext uri="{BB962C8B-B14F-4D97-AF65-F5344CB8AC3E}">
        <p14:creationId xmlns:p14="http://schemas.microsoft.com/office/powerpoint/2010/main" val="220529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80AE39-CC1F-49BE-A99A-B1379B09D0BF}" type="datetime1">
              <a:rPr lang="en-US" smtClean="0"/>
              <a:t>5/8/2024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6AD84E5-9F0D-401A-8E8F-C0E3DEFEF6BE}" type="slidenum">
              <a:rPr lang="en-US" smtClean="0"/>
              <a:t>‹#›</a:t>
            </a:fld>
            <a:endParaRPr lang="en-US"/>
          </a:p>
        </p:txBody>
      </p:sp>
    </p:spTree>
    <p:extLst>
      <p:ext uri="{BB962C8B-B14F-4D97-AF65-F5344CB8AC3E}">
        <p14:creationId xmlns:p14="http://schemas.microsoft.com/office/powerpoint/2010/main" val="1056417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FEB1288-EB1B-71AD-7ECF-0E2435D72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239" y="1748058"/>
            <a:ext cx="7913358" cy="1610934"/>
          </a:xfrm>
          <a:prstGeom prst="rect">
            <a:avLst/>
          </a:prstGeom>
        </p:spPr>
      </p:pic>
      <p:sp>
        <p:nvSpPr>
          <p:cNvPr id="6" name="TextBox 5">
            <a:extLst>
              <a:ext uri="{FF2B5EF4-FFF2-40B4-BE49-F238E27FC236}">
                <a16:creationId xmlns:a16="http://schemas.microsoft.com/office/drawing/2014/main" id="{FF97413B-094E-D1D0-6D5F-DA975FCECCC4}"/>
              </a:ext>
            </a:extLst>
          </p:cNvPr>
          <p:cNvSpPr txBox="1"/>
          <p:nvPr/>
        </p:nvSpPr>
        <p:spPr>
          <a:xfrm>
            <a:off x="4524326" y="3717180"/>
            <a:ext cx="4495181" cy="461665"/>
          </a:xfrm>
          <a:prstGeom prst="rect">
            <a:avLst/>
          </a:prstGeom>
          <a:noFill/>
        </p:spPr>
        <p:txBody>
          <a:bodyPr wrap="square" lIns="91440" tIns="45720" rIns="91440" bIns="45720" rtlCol="0" anchor="t">
            <a:spAutoFit/>
          </a:bodyPr>
          <a:lstStyle/>
          <a:p>
            <a:pPr algn="ctr"/>
            <a:r>
              <a:rPr lang="en-US" sz="2400">
                <a:latin typeface="Bahnschrift SemiBold"/>
              </a:rPr>
              <a:t>Baja Front Suspension</a:t>
            </a:r>
            <a:endParaRPr lang="en-US" sz="2400">
              <a:latin typeface="Bahnschrift SemiBold" panose="020B0502040204020203" pitchFamily="34" charset="0"/>
            </a:endParaRPr>
          </a:p>
        </p:txBody>
      </p:sp>
      <p:sp>
        <p:nvSpPr>
          <p:cNvPr id="15" name="TextBox 14">
            <a:extLst>
              <a:ext uri="{FF2B5EF4-FFF2-40B4-BE49-F238E27FC236}">
                <a16:creationId xmlns:a16="http://schemas.microsoft.com/office/drawing/2014/main" id="{C5461B45-C496-3F62-2FB2-8E6321D42C7B}"/>
              </a:ext>
            </a:extLst>
          </p:cNvPr>
          <p:cNvSpPr txBox="1"/>
          <p:nvPr/>
        </p:nvSpPr>
        <p:spPr>
          <a:xfrm>
            <a:off x="3723917" y="3347848"/>
            <a:ext cx="6096000" cy="369332"/>
          </a:xfrm>
          <a:prstGeom prst="rect">
            <a:avLst/>
          </a:prstGeom>
          <a:noFill/>
        </p:spPr>
        <p:txBody>
          <a:bodyPr wrap="square">
            <a:spAutoFit/>
          </a:bodyPr>
          <a:lstStyle/>
          <a:p>
            <a:r>
              <a:rPr lang="en-US"/>
              <a:t>Creating Excellence in Design, Build, and Drive since 1995</a:t>
            </a:r>
          </a:p>
        </p:txBody>
      </p:sp>
      <p:sp>
        <p:nvSpPr>
          <p:cNvPr id="2" name="Slide Number Placeholder 1">
            <a:extLst>
              <a:ext uri="{FF2B5EF4-FFF2-40B4-BE49-F238E27FC236}">
                <a16:creationId xmlns:a16="http://schemas.microsoft.com/office/drawing/2014/main" id="{25A69A1D-4F89-C364-B634-FF1DDC4EA480}"/>
              </a:ext>
            </a:extLst>
          </p:cNvPr>
          <p:cNvSpPr>
            <a:spLocks noGrp="1"/>
          </p:cNvSpPr>
          <p:nvPr>
            <p:ph type="sldNum" sz="quarter" idx="12"/>
          </p:nvPr>
        </p:nvSpPr>
        <p:spPr/>
        <p:txBody>
          <a:bodyPr/>
          <a:lstStyle/>
          <a:p>
            <a:fld id="{46AD84E5-9F0D-401A-8E8F-C0E3DEFEF6BE}" type="slidenum">
              <a:rPr lang="en-US" smtClean="0"/>
              <a:t>1</a:t>
            </a:fld>
            <a:endParaRPr lang="en-US"/>
          </a:p>
        </p:txBody>
      </p:sp>
    </p:spTree>
    <p:extLst>
      <p:ext uri="{BB962C8B-B14F-4D97-AF65-F5344CB8AC3E}">
        <p14:creationId xmlns:p14="http://schemas.microsoft.com/office/powerpoint/2010/main" val="472649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236334" y="131591"/>
            <a:ext cx="10018713" cy="103884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Knuckle Design</a:t>
            </a:r>
            <a:endParaRPr lang="en-US">
              <a:solidFill>
                <a:schemeClr val="accent1"/>
              </a:solidFill>
            </a:endParaRPr>
          </a:p>
        </p:txBody>
      </p:sp>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10</a:t>
            </a:fld>
            <a:endParaRPr lang="en-US"/>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pic>
        <p:nvPicPr>
          <p:cNvPr id="8" name="Picture 7" descr="A close-up of metal parts&#10;&#10;Description automatically generated">
            <a:extLst>
              <a:ext uri="{FF2B5EF4-FFF2-40B4-BE49-F238E27FC236}">
                <a16:creationId xmlns:a16="http://schemas.microsoft.com/office/drawing/2014/main" id="{194AC7B3-9066-73F9-DB14-096C94D2E0B5}"/>
              </a:ext>
            </a:extLst>
          </p:cNvPr>
          <p:cNvPicPr>
            <a:picLocks noChangeAspect="1"/>
          </p:cNvPicPr>
          <p:nvPr/>
        </p:nvPicPr>
        <p:blipFill rotWithShape="1">
          <a:blip r:embed="rId3">
            <a:extLst>
              <a:ext uri="{28A0092B-C50C-407E-A947-70E740481C1C}">
                <a14:useLocalDpi xmlns:a14="http://schemas.microsoft.com/office/drawing/2010/main" val="0"/>
              </a:ext>
            </a:extLst>
          </a:blip>
          <a:srcRect l="22533" r="21466"/>
          <a:stretch/>
        </p:blipFill>
        <p:spPr>
          <a:xfrm rot="5400000">
            <a:off x="3706369" y="461741"/>
            <a:ext cx="4779261" cy="6400800"/>
          </a:xfrm>
          <a:prstGeom prst="rect">
            <a:avLst/>
          </a:prstGeom>
        </p:spPr>
      </p:pic>
    </p:spTree>
    <p:extLst>
      <p:ext uri="{BB962C8B-B14F-4D97-AF65-F5344CB8AC3E}">
        <p14:creationId xmlns:p14="http://schemas.microsoft.com/office/powerpoint/2010/main" val="1147283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086643" y="122447"/>
            <a:ext cx="10018713" cy="166063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Engineering codes, standards, and guidelines</a:t>
            </a:r>
            <a:endParaRPr lang="en-US">
              <a:solidFill>
                <a:schemeClr val="accent1"/>
              </a:solidFill>
            </a:endParaRP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11</a:t>
            </a:fld>
            <a:endParaRPr lang="en-US"/>
          </a:p>
        </p:txBody>
      </p:sp>
      <p:sp>
        <p:nvSpPr>
          <p:cNvPr id="5" name="TextBox 4">
            <a:extLst>
              <a:ext uri="{FF2B5EF4-FFF2-40B4-BE49-F238E27FC236}">
                <a16:creationId xmlns:a16="http://schemas.microsoft.com/office/drawing/2014/main" id="{7C1F1D25-04FE-AC22-DC37-DAC75F277FDA}"/>
              </a:ext>
            </a:extLst>
          </p:cNvPr>
          <p:cNvSpPr txBox="1"/>
          <p:nvPr/>
        </p:nvSpPr>
        <p:spPr>
          <a:xfrm>
            <a:off x="1339745" y="1717622"/>
            <a:ext cx="1013397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Bahnschrift SemiBold"/>
              </a:rPr>
              <a:t>Baja SAE 2024 Rules</a:t>
            </a:r>
          </a:p>
          <a:p>
            <a:pPr marL="742950" lvl="1" indent="-285750">
              <a:buFont typeface="Arial"/>
              <a:buChar char="•"/>
            </a:pPr>
            <a:r>
              <a:rPr lang="en-US" sz="2000">
                <a:latin typeface="Bahnschrift SemiBold"/>
              </a:rPr>
              <a:t>Establishes rules regarding suspension constraints and welding tests</a:t>
            </a:r>
          </a:p>
          <a:p>
            <a:pPr marL="285750" indent="-285750">
              <a:buFont typeface="Arial"/>
              <a:buChar char="•"/>
            </a:pPr>
            <a:r>
              <a:rPr lang="en-US" sz="2000">
                <a:latin typeface="Bahnschrift SemiBold"/>
              </a:rPr>
              <a:t>ASTM A450</a:t>
            </a:r>
          </a:p>
          <a:p>
            <a:pPr marL="742950" lvl="1" indent="-285750">
              <a:buFont typeface="Arial"/>
              <a:buChar char="•"/>
            </a:pPr>
            <a:r>
              <a:rPr lang="en-US" sz="2000">
                <a:latin typeface="Bahnschrift SemiBold"/>
              </a:rPr>
              <a:t>Standard Specification for General Requirements for Carbon and Low Alloy Steel Tubes</a:t>
            </a:r>
          </a:p>
          <a:p>
            <a:pPr marL="285750" indent="-285750">
              <a:buFont typeface="Arial"/>
              <a:buChar char="•"/>
            </a:pPr>
            <a:r>
              <a:rPr lang="en-US" sz="2000">
                <a:latin typeface="Bahnschrift SemiBold"/>
              </a:rPr>
              <a:t>SAE International</a:t>
            </a:r>
          </a:p>
          <a:p>
            <a:pPr marL="742950" lvl="1" indent="-285750">
              <a:buFont typeface="Arial"/>
              <a:buChar char="•"/>
            </a:pPr>
            <a:r>
              <a:rPr lang="en-US" sz="2000">
                <a:latin typeface="Bahnschrift SemiBold"/>
              </a:rPr>
              <a:t>Establishes uniform engineering nomenclature for suspension systems and their components used on passenger cars, light trucks, and multipurpose vehicles</a:t>
            </a:r>
          </a:p>
          <a:p>
            <a:pPr marL="285750" indent="-285750">
              <a:buFont typeface="Arial"/>
              <a:buChar char="•"/>
            </a:pPr>
            <a:r>
              <a:rPr lang="en-US" sz="2000">
                <a:latin typeface="Bahnschrift SemiBold"/>
              </a:rPr>
              <a:t>Fundamentals of Vehicle Design, Race Car Vehicle Design, </a:t>
            </a:r>
            <a:r>
              <a:rPr lang="en-US" sz="2000" err="1">
                <a:latin typeface="Bahnschrift SemiBold"/>
              </a:rPr>
              <a:t>Shigley's</a:t>
            </a:r>
            <a:r>
              <a:rPr lang="en-US" sz="2000">
                <a:latin typeface="Bahnschrift SemiBold"/>
              </a:rPr>
              <a:t> Mechanical Design Textbook, Chassis Design: Principles and Analysis</a:t>
            </a:r>
          </a:p>
          <a:p>
            <a:pPr marL="742950" lvl="1" indent="-285750">
              <a:buFont typeface="Arial"/>
              <a:buChar char="•"/>
            </a:pPr>
            <a:r>
              <a:rPr lang="en-US" sz="2000">
                <a:latin typeface="Bahnschrift SemiBold"/>
              </a:rPr>
              <a:t>Guided design decisions for suspension geometry, A-Arm design, and knuckle design</a:t>
            </a:r>
          </a:p>
        </p:txBody>
      </p:sp>
    </p:spTree>
    <p:extLst>
      <p:ext uri="{BB962C8B-B14F-4D97-AF65-F5344CB8AC3E}">
        <p14:creationId xmlns:p14="http://schemas.microsoft.com/office/powerpoint/2010/main" val="1083418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086643" y="115467"/>
            <a:ext cx="10018713" cy="111199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Engineering and other analysis</a:t>
            </a:r>
            <a:endParaRPr lang="en-US">
              <a:solidFill>
                <a:schemeClr val="accent1"/>
              </a:solidFill>
            </a:endParaRP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12</a:t>
            </a:fld>
            <a:endParaRPr lang="en-US"/>
          </a:p>
        </p:txBody>
      </p:sp>
      <p:sp>
        <p:nvSpPr>
          <p:cNvPr id="3" name="TextBox 2">
            <a:extLst>
              <a:ext uri="{FF2B5EF4-FFF2-40B4-BE49-F238E27FC236}">
                <a16:creationId xmlns:a16="http://schemas.microsoft.com/office/drawing/2014/main" id="{7353A86F-89F0-EC36-94B4-C08886989CF7}"/>
              </a:ext>
            </a:extLst>
          </p:cNvPr>
          <p:cNvSpPr txBox="1"/>
          <p:nvPr/>
        </p:nvSpPr>
        <p:spPr>
          <a:xfrm>
            <a:off x="1509509" y="1324977"/>
            <a:ext cx="6884683" cy="1815882"/>
          </a:xfrm>
          <a:prstGeom prst="rect">
            <a:avLst/>
          </a:prstGeom>
          <a:noFill/>
        </p:spPr>
        <p:txBody>
          <a:bodyPr wrap="square" lIns="91440" tIns="45720" rIns="91440" bIns="45720" rtlCol="0" anchor="t">
            <a:spAutoFit/>
          </a:bodyPr>
          <a:lstStyle/>
          <a:p>
            <a:pPr marL="571500" indent="-571500">
              <a:buFont typeface="Arial"/>
              <a:buChar char="•"/>
            </a:pPr>
            <a:r>
              <a:rPr lang="en-US" sz="2800">
                <a:latin typeface="Bahnschrift SemiBold"/>
              </a:rPr>
              <a:t>Material Selection</a:t>
            </a:r>
          </a:p>
          <a:p>
            <a:pPr marL="571500" indent="-571500">
              <a:buFont typeface="Arial"/>
              <a:buChar char="•"/>
            </a:pPr>
            <a:r>
              <a:rPr lang="en-US" sz="2800">
                <a:latin typeface="Bahnschrift SemiBold"/>
              </a:rPr>
              <a:t>Suspension Geometry Design</a:t>
            </a:r>
          </a:p>
          <a:p>
            <a:pPr marL="571500" indent="-571500">
              <a:buFont typeface="Arial"/>
              <a:buChar char="•"/>
            </a:pPr>
            <a:r>
              <a:rPr lang="en-US" sz="2800">
                <a:latin typeface="Bahnschrift SemiBold"/>
              </a:rPr>
              <a:t>Steering Geometry Design</a:t>
            </a:r>
          </a:p>
          <a:p>
            <a:pPr marL="571500" indent="-571500">
              <a:buFont typeface="Arial"/>
              <a:buChar char="•"/>
            </a:pPr>
            <a:r>
              <a:rPr lang="en-US" sz="2800">
                <a:latin typeface="Bahnschrift SemiBold"/>
              </a:rPr>
              <a:t>Knuckle FEA</a:t>
            </a:r>
          </a:p>
        </p:txBody>
      </p:sp>
    </p:spTree>
    <p:extLst>
      <p:ext uri="{BB962C8B-B14F-4D97-AF65-F5344CB8AC3E}">
        <p14:creationId xmlns:p14="http://schemas.microsoft.com/office/powerpoint/2010/main" val="317334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086643" y="115467"/>
            <a:ext cx="10018713" cy="111199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Material Selection</a:t>
            </a:r>
            <a:endParaRPr lang="en-US">
              <a:solidFill>
                <a:schemeClr val="accent1"/>
              </a:solidFill>
            </a:endParaRP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13</a:t>
            </a:fld>
            <a:endParaRPr lang="en-US"/>
          </a:p>
        </p:txBody>
      </p:sp>
      <p:pic>
        <p:nvPicPr>
          <p:cNvPr id="3" name="Picture 2">
            <a:extLst>
              <a:ext uri="{FF2B5EF4-FFF2-40B4-BE49-F238E27FC236}">
                <a16:creationId xmlns:a16="http://schemas.microsoft.com/office/drawing/2014/main" id="{817D4A50-6C60-974F-F56D-9C9F6749C839}"/>
              </a:ext>
            </a:extLst>
          </p:cNvPr>
          <p:cNvPicPr>
            <a:picLocks noChangeAspect="1"/>
          </p:cNvPicPr>
          <p:nvPr/>
        </p:nvPicPr>
        <p:blipFill>
          <a:blip r:embed="rId3"/>
          <a:stretch>
            <a:fillRect/>
          </a:stretch>
        </p:blipFill>
        <p:spPr>
          <a:xfrm>
            <a:off x="1600008" y="1345311"/>
            <a:ext cx="4587562" cy="329184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AB401BC-7C99-0E10-8419-281F56065BC8}"/>
                  </a:ext>
                </a:extLst>
              </p:cNvPr>
              <p:cNvSpPr txBox="1"/>
              <p:nvPr/>
            </p:nvSpPr>
            <p:spPr>
              <a:xfrm>
                <a:off x="6802176" y="1731337"/>
                <a:ext cx="2336858" cy="629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𝐼</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𝜋</m:t>
                          </m:r>
                        </m:num>
                        <m:den>
                          <m:r>
                            <a:rPr lang="en-US" sz="2400" b="0" i="1" smtClean="0">
                              <a:latin typeface="Cambria Math" panose="02040503050406030204" pitchFamily="18" charset="0"/>
                            </a:rPr>
                            <m:t>64</m:t>
                          </m:r>
                        </m:den>
                      </m:f>
                      <m:r>
                        <a:rPr lang="en-US" sz="2400" b="0" i="0"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𝐷</m:t>
                          </m:r>
                        </m:e>
                        <m:sub>
                          <m:r>
                            <a:rPr lang="en-US" sz="2400" b="0" i="1" smtClean="0">
                              <a:latin typeface="Cambria Math" panose="02040503050406030204" pitchFamily="18" charset="0"/>
                            </a:rPr>
                            <m:t>𝑂</m:t>
                          </m:r>
                        </m:sub>
                        <m:sup>
                          <m:r>
                            <a:rPr lang="en-US" sz="2400" b="0" i="1" smtClean="0">
                              <a:latin typeface="Cambria Math" panose="02040503050406030204" pitchFamily="18" charset="0"/>
                            </a:rPr>
                            <m:t>4</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𝐷</m:t>
                          </m:r>
                        </m:e>
                        <m:sub>
                          <m:r>
                            <a:rPr lang="en-US" sz="2400" b="0" i="1" smtClean="0">
                              <a:latin typeface="Cambria Math" panose="02040503050406030204" pitchFamily="18" charset="0"/>
                            </a:rPr>
                            <m:t>𝐼</m:t>
                          </m:r>
                        </m:sub>
                        <m:sup>
                          <m:r>
                            <a:rPr lang="en-US" sz="2400" b="0" i="1" smtClean="0">
                              <a:latin typeface="Cambria Math" panose="02040503050406030204" pitchFamily="18" charset="0"/>
                            </a:rPr>
                            <m:t>4</m:t>
                          </m:r>
                        </m:sup>
                      </m:sSubSup>
                      <m:r>
                        <a:rPr lang="en-US" sz="2400" b="0" i="1" smtClean="0">
                          <a:latin typeface="Cambria Math" panose="02040503050406030204" pitchFamily="18" charset="0"/>
                        </a:rPr>
                        <m:t>)</m:t>
                      </m:r>
                    </m:oMath>
                  </m:oMathPara>
                </a14:m>
                <a:endParaRPr lang="en-US" sz="2400"/>
              </a:p>
            </p:txBody>
          </p:sp>
        </mc:Choice>
        <mc:Fallback xmlns="">
          <p:sp>
            <p:nvSpPr>
              <p:cNvPr id="5" name="TextBox 4">
                <a:extLst>
                  <a:ext uri="{FF2B5EF4-FFF2-40B4-BE49-F238E27FC236}">
                    <a16:creationId xmlns:a16="http://schemas.microsoft.com/office/drawing/2014/main" id="{0AB401BC-7C99-0E10-8419-281F56065BC8}"/>
                  </a:ext>
                </a:extLst>
              </p:cNvPr>
              <p:cNvSpPr txBox="1">
                <a:spLocks noRot="1" noChangeAspect="1" noMove="1" noResize="1" noEditPoints="1" noAdjustHandles="1" noChangeArrowheads="1" noChangeShapeType="1" noTextEdit="1"/>
              </p:cNvSpPr>
              <p:nvPr/>
            </p:nvSpPr>
            <p:spPr>
              <a:xfrm>
                <a:off x="6802176" y="1731337"/>
                <a:ext cx="2336858" cy="6299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390819-F747-8A00-36A5-ADEE7689AB38}"/>
                  </a:ext>
                </a:extLst>
              </p:cNvPr>
              <p:cNvSpPr txBox="1"/>
              <p:nvPr/>
            </p:nvSpPr>
            <p:spPr>
              <a:xfrm>
                <a:off x="6802176" y="2695946"/>
                <a:ext cx="10601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𝑘</m:t>
                          </m:r>
                        </m:e>
                        <m:sub>
                          <m:r>
                            <a:rPr lang="en-US" sz="2400" b="0" i="1" smtClean="0">
                              <a:latin typeface="Cambria Math" panose="02040503050406030204" pitchFamily="18" charset="0"/>
                            </a:rPr>
                            <m:t>𝑏</m:t>
                          </m:r>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EI</m:t>
                      </m:r>
                    </m:oMath>
                  </m:oMathPara>
                </a14:m>
                <a:endParaRPr lang="en-US" sz="2400"/>
              </a:p>
            </p:txBody>
          </p:sp>
        </mc:Choice>
        <mc:Fallback xmlns="">
          <p:sp>
            <p:nvSpPr>
              <p:cNvPr id="7" name="TextBox 6">
                <a:extLst>
                  <a:ext uri="{FF2B5EF4-FFF2-40B4-BE49-F238E27FC236}">
                    <a16:creationId xmlns:a16="http://schemas.microsoft.com/office/drawing/2014/main" id="{4F390819-F747-8A00-36A5-ADEE7689AB38}"/>
                  </a:ext>
                </a:extLst>
              </p:cNvPr>
              <p:cNvSpPr txBox="1">
                <a:spLocks noRot="1" noChangeAspect="1" noMove="1" noResize="1" noEditPoints="1" noAdjustHandles="1" noChangeArrowheads="1" noChangeShapeType="1" noTextEdit="1"/>
              </p:cNvSpPr>
              <p:nvPr/>
            </p:nvSpPr>
            <p:spPr>
              <a:xfrm>
                <a:off x="6802176" y="2695946"/>
                <a:ext cx="1060162" cy="369332"/>
              </a:xfrm>
              <a:prstGeom prst="rect">
                <a:avLst/>
              </a:prstGeom>
              <a:blipFill>
                <a:blip r:embed="rId5"/>
                <a:stretch>
                  <a:fillRect l="-6897" r="-6322"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D604836-768C-780A-B060-D699EC68353A}"/>
                  </a:ext>
                </a:extLst>
              </p:cNvPr>
              <p:cNvSpPr txBox="1"/>
              <p:nvPr/>
            </p:nvSpPr>
            <p:spPr>
              <a:xfrm>
                <a:off x="6802176" y="3399906"/>
                <a:ext cx="1202124" cy="7041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𝑏</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𝑦</m:t>
                              </m:r>
                            </m:sub>
                          </m:sSub>
                          <m:r>
                            <a:rPr lang="en-US" sz="2400" b="0" i="1" smtClean="0">
                              <a:latin typeface="Cambria Math" panose="02040503050406030204" pitchFamily="18" charset="0"/>
                            </a:rPr>
                            <m:t>𝐼</m:t>
                          </m:r>
                        </m:num>
                        <m:den>
                          <m:r>
                            <a:rPr lang="en-US" sz="2400" b="0" i="1" smtClean="0">
                              <a:latin typeface="Cambria Math" panose="02040503050406030204" pitchFamily="18" charset="0"/>
                            </a:rPr>
                            <m:t>𝑐</m:t>
                          </m:r>
                        </m:den>
                      </m:f>
                    </m:oMath>
                  </m:oMathPara>
                </a14:m>
                <a:endParaRPr lang="en-US" sz="2400"/>
              </a:p>
            </p:txBody>
          </p:sp>
        </mc:Choice>
        <mc:Fallback xmlns="">
          <p:sp>
            <p:nvSpPr>
              <p:cNvPr id="8" name="TextBox 7">
                <a:extLst>
                  <a:ext uri="{FF2B5EF4-FFF2-40B4-BE49-F238E27FC236}">
                    <a16:creationId xmlns:a16="http://schemas.microsoft.com/office/drawing/2014/main" id="{7D604836-768C-780A-B060-D699EC68353A}"/>
                  </a:ext>
                </a:extLst>
              </p:cNvPr>
              <p:cNvSpPr txBox="1">
                <a:spLocks noRot="1" noChangeAspect="1" noMove="1" noResize="1" noEditPoints="1" noAdjustHandles="1" noChangeArrowheads="1" noChangeShapeType="1" noTextEdit="1"/>
              </p:cNvSpPr>
              <p:nvPr/>
            </p:nvSpPr>
            <p:spPr>
              <a:xfrm>
                <a:off x="6802176" y="3399906"/>
                <a:ext cx="1202124" cy="704104"/>
              </a:xfrm>
              <a:prstGeom prst="rect">
                <a:avLst/>
              </a:prstGeom>
              <a:blipFill>
                <a:blip r:embed="rId6"/>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3EF67D9-FF9C-FD61-150F-C72634B82396}"/>
              </a:ext>
            </a:extLst>
          </p:cNvPr>
          <p:cNvSpPr txBox="1"/>
          <p:nvPr/>
        </p:nvSpPr>
        <p:spPr>
          <a:xfrm>
            <a:off x="1545915" y="4764568"/>
            <a:ext cx="101339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Bahnschrift SemiBold"/>
              </a:rPr>
              <a:t>Calculated bending stiffness and bending strength</a:t>
            </a:r>
          </a:p>
          <a:p>
            <a:pPr marL="742950" lvl="1" indent="-285750">
              <a:buFont typeface="Arial"/>
              <a:buChar char="•"/>
            </a:pPr>
            <a:r>
              <a:rPr lang="en-US" sz="2000">
                <a:latin typeface="Bahnschrift SemiBold"/>
              </a:rPr>
              <a:t>Primary forces in double A-Arm suspension are bending forces</a:t>
            </a:r>
          </a:p>
          <a:p>
            <a:pPr marL="742950" lvl="1" indent="-285750">
              <a:buFont typeface="Arial"/>
              <a:buChar char="•"/>
            </a:pPr>
            <a:r>
              <a:rPr lang="en-US" sz="2000">
                <a:latin typeface="Bahnschrift SemiBold"/>
              </a:rPr>
              <a:t>Called out in Baja rulebook to certify materials </a:t>
            </a:r>
          </a:p>
        </p:txBody>
      </p:sp>
    </p:spTree>
    <p:extLst>
      <p:ext uri="{BB962C8B-B14F-4D97-AF65-F5344CB8AC3E}">
        <p14:creationId xmlns:p14="http://schemas.microsoft.com/office/powerpoint/2010/main" val="3545468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236334" y="113302"/>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Suspension Geometry Design</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2D Suspension Geometry Design</a:t>
            </a: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7" name="TextBox 6">
            <a:extLst>
              <a:ext uri="{FF2B5EF4-FFF2-40B4-BE49-F238E27FC236}">
                <a16:creationId xmlns:a16="http://schemas.microsoft.com/office/drawing/2014/main" id="{DCD6F991-B274-B9C3-2C6C-5C9B342DD213}"/>
              </a:ext>
            </a:extLst>
          </p:cNvPr>
          <p:cNvSpPr txBox="1"/>
          <p:nvPr/>
        </p:nvSpPr>
        <p:spPr>
          <a:xfrm>
            <a:off x="1619067" y="5203480"/>
            <a:ext cx="10133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latin typeface="Bahnschrift SemiBold"/>
            </a:endParaRPr>
          </a:p>
        </p:txBody>
      </p:sp>
      <p:sp>
        <p:nvSpPr>
          <p:cNvPr id="2" name="TextBox 1">
            <a:extLst>
              <a:ext uri="{FF2B5EF4-FFF2-40B4-BE49-F238E27FC236}">
                <a16:creationId xmlns:a16="http://schemas.microsoft.com/office/drawing/2014/main" id="{DBB4199B-25C8-8ADE-024C-7F365A71B757}"/>
              </a:ext>
            </a:extLst>
          </p:cNvPr>
          <p:cNvSpPr txBox="1"/>
          <p:nvPr/>
        </p:nvSpPr>
        <p:spPr>
          <a:xfrm>
            <a:off x="1619067" y="1694827"/>
            <a:ext cx="956404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latin typeface="Bahnschrift SemiBold"/>
                <a:cs typeface="Arial"/>
              </a:rPr>
              <a:t>Iterated through 2D suspension geometry model to find different suspension geometry settings and their criteria listed below</a:t>
            </a:r>
          </a:p>
          <a:p>
            <a:pPr marL="742950" lvl="1" indent="-285750">
              <a:buFont typeface="Arial,Sans-Serif"/>
              <a:buChar char="•"/>
            </a:pPr>
            <a:r>
              <a:rPr lang="en-US">
                <a:latin typeface="Bahnschrift SemiBold"/>
                <a:cs typeface="Arial"/>
              </a:rPr>
              <a:t>Distance from roll center to center of gravity</a:t>
            </a:r>
          </a:p>
          <a:p>
            <a:pPr marL="742950" lvl="1" indent="-285750">
              <a:buFont typeface="Arial,Sans-Serif"/>
              <a:buChar char="•"/>
            </a:pPr>
            <a:r>
              <a:rPr lang="en-US">
                <a:latin typeface="Bahnschrift SemiBold"/>
                <a:cs typeface="Arial"/>
              </a:rPr>
              <a:t>Scrub radius</a:t>
            </a:r>
          </a:p>
          <a:p>
            <a:pPr marL="742950" lvl="1" indent="-285750">
              <a:buFont typeface="Arial,Sans-Serif"/>
              <a:buChar char="•"/>
            </a:pPr>
            <a:r>
              <a:rPr lang="en-US">
                <a:latin typeface="Bahnschrift SemiBold"/>
                <a:cs typeface="Arial"/>
              </a:rPr>
              <a:t>Ground clearance</a:t>
            </a:r>
          </a:p>
          <a:p>
            <a:pPr marL="742950" lvl="1" indent="-285750">
              <a:buFont typeface="Arial,Sans-Serif"/>
              <a:buChar char="•"/>
            </a:pPr>
            <a:r>
              <a:rPr lang="en-US">
                <a:latin typeface="Bahnschrift SemiBold"/>
                <a:cs typeface="Arial"/>
              </a:rPr>
              <a:t>Static camber</a:t>
            </a:r>
          </a:p>
          <a:p>
            <a:pPr marL="742950" lvl="1" indent="-285750">
              <a:buFont typeface="Arial,Sans-Serif"/>
              <a:buChar char="•"/>
            </a:pPr>
            <a:r>
              <a:rPr lang="en-US">
                <a:latin typeface="Bahnschrift SemiBold"/>
                <a:cs typeface="Arial"/>
              </a:rPr>
              <a:t>Static toe </a:t>
            </a:r>
          </a:p>
          <a:p>
            <a:pPr marL="742950" lvl="1" indent="-285750">
              <a:buFont typeface="Arial,Sans-Serif"/>
              <a:buChar char="•"/>
            </a:pPr>
            <a:r>
              <a:rPr lang="en-US">
                <a:latin typeface="Bahnschrift SemiBold"/>
                <a:cs typeface="Arial"/>
              </a:rPr>
              <a:t>Variable camber</a:t>
            </a:r>
          </a:p>
          <a:p>
            <a:pPr marL="285750" indent="-285750">
              <a:buFont typeface="Arial,Sans-Serif"/>
              <a:buChar char="•"/>
            </a:pPr>
            <a:r>
              <a:rPr lang="en-US">
                <a:latin typeface="Bahnschrift SemiBold"/>
                <a:cs typeface="Arial"/>
              </a:rPr>
              <a:t>Tested 6 different A-Arm lengths and altered KPI so camber was as close to 0</a:t>
            </a:r>
            <a:r>
              <a:rPr lang="en-US" baseline="30000">
                <a:latin typeface="Bahnschrift SemiBold"/>
                <a:cs typeface="Arial"/>
              </a:rPr>
              <a:t>o</a:t>
            </a:r>
            <a:r>
              <a:rPr lang="en-US">
                <a:latin typeface="Bahnschrift SemiBold"/>
                <a:cs typeface="Arial"/>
              </a:rPr>
              <a:t> as possible and scrub radius to be as small as possible</a:t>
            </a:r>
            <a:endParaRPr lang="en-US" baseline="30000">
              <a:latin typeface="Bahnschrift SemiBold"/>
              <a:cs typeface="Arial"/>
            </a:endParaRPr>
          </a:p>
          <a:p>
            <a:pPr marL="285750" indent="-285750">
              <a:buFont typeface="Arial,Sans-Serif"/>
              <a:buChar char="•"/>
            </a:pPr>
            <a:r>
              <a:rPr lang="en-US">
                <a:latin typeface="Bahnschrift SemiBold"/>
                <a:cs typeface="Arial"/>
              </a:rPr>
              <a:t>On each of the A-Arm lengths we iterated the shock location and knuckle diameter and recorded the values above</a:t>
            </a:r>
          </a:p>
          <a:p>
            <a:pPr marL="285750" indent="-285750">
              <a:buFont typeface="Arial,Sans-Serif"/>
              <a:buChar char="•"/>
            </a:pPr>
            <a:r>
              <a:rPr lang="en-US">
                <a:latin typeface="Bahnschrift SemiBold"/>
                <a:cs typeface="Arial"/>
              </a:rPr>
              <a:t>After testing, we decided on the design that had the overall best combination of total width, roll center distance to center of gravity, wheel travel, and scrub radius </a:t>
            </a:r>
          </a:p>
          <a:p>
            <a:pPr marL="285750" indent="-285750">
              <a:buFont typeface="Arial,Sans-Serif"/>
              <a:buChar char="•"/>
            </a:pPr>
            <a:endParaRPr lang="en-US">
              <a:latin typeface="Bahnschrift SemiBold"/>
              <a:cs typeface="Arial"/>
            </a:endParaRPr>
          </a:p>
          <a:p>
            <a:pPr marL="285750" indent="-285750">
              <a:buFont typeface="Arial,Sans-Serif"/>
              <a:buChar char="•"/>
            </a:pPr>
            <a:endParaRPr lang="en-US">
              <a:latin typeface="Bahnschrift SemiBold"/>
              <a:cs typeface="Arial"/>
            </a:endParaRPr>
          </a:p>
          <a:p>
            <a:pPr lvl="1"/>
            <a:endParaRPr lang="en-US">
              <a:latin typeface="Bahnschrift SemiBold"/>
              <a:cs typeface="Arial"/>
            </a:endParaRPr>
          </a:p>
        </p:txBody>
      </p:sp>
      <p:sp>
        <p:nvSpPr>
          <p:cNvPr id="3" name="Slide Number Placeholder 2">
            <a:extLst>
              <a:ext uri="{FF2B5EF4-FFF2-40B4-BE49-F238E27FC236}">
                <a16:creationId xmlns:a16="http://schemas.microsoft.com/office/drawing/2014/main" id="{79E0AE32-B3F7-6534-B238-12ADCDCDF417}"/>
              </a:ext>
            </a:extLst>
          </p:cNvPr>
          <p:cNvSpPr>
            <a:spLocks noGrp="1"/>
          </p:cNvSpPr>
          <p:nvPr>
            <p:ph type="sldNum" sz="quarter" idx="12"/>
          </p:nvPr>
        </p:nvSpPr>
        <p:spPr/>
        <p:txBody>
          <a:bodyPr/>
          <a:lstStyle/>
          <a:p>
            <a:fld id="{46AD84E5-9F0D-401A-8E8F-C0E3DEFEF6BE}" type="slidenum">
              <a:rPr lang="en-US" smtClean="0"/>
              <a:t>14</a:t>
            </a:fld>
            <a:endParaRPr lang="en-US"/>
          </a:p>
        </p:txBody>
      </p:sp>
    </p:spTree>
    <p:extLst>
      <p:ext uri="{BB962C8B-B14F-4D97-AF65-F5344CB8AC3E}">
        <p14:creationId xmlns:p14="http://schemas.microsoft.com/office/powerpoint/2010/main" val="2034643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236334" y="131591"/>
            <a:ext cx="10018713" cy="103884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Suspension Geometry</a:t>
            </a:r>
            <a:endParaRPr lang="en-US">
              <a:solidFill>
                <a:schemeClr val="accent1"/>
              </a:solidFill>
            </a:endParaRPr>
          </a:p>
        </p:txBody>
      </p:sp>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15</a:t>
            </a:fld>
            <a:endParaRPr lang="en-US"/>
          </a:p>
        </p:txBody>
      </p:sp>
      <p:pic>
        <p:nvPicPr>
          <p:cNvPr id="5" name="Picture 4">
            <a:extLst>
              <a:ext uri="{FF2B5EF4-FFF2-40B4-BE49-F238E27FC236}">
                <a16:creationId xmlns:a16="http://schemas.microsoft.com/office/drawing/2014/main" id="{E427DD79-25DF-0921-D9E1-E26F16093731}"/>
              </a:ext>
            </a:extLst>
          </p:cNvPr>
          <p:cNvPicPr>
            <a:picLocks noChangeAspect="1"/>
          </p:cNvPicPr>
          <p:nvPr/>
        </p:nvPicPr>
        <p:blipFill rotWithShape="1">
          <a:blip r:embed="rId2"/>
          <a:srcRect l="3622" t="6353" r="1698" b="6353"/>
          <a:stretch/>
        </p:blipFill>
        <p:spPr>
          <a:xfrm>
            <a:off x="1930908" y="1702320"/>
            <a:ext cx="7946136" cy="4498848"/>
          </a:xfrm>
          <a:prstGeom prst="rect">
            <a:avLst/>
          </a:prstGeom>
        </p:spPr>
      </p:pic>
      <p:sp>
        <p:nvSpPr>
          <p:cNvPr id="7" name="Callout: Bent Line 6">
            <a:extLst>
              <a:ext uri="{FF2B5EF4-FFF2-40B4-BE49-F238E27FC236}">
                <a16:creationId xmlns:a16="http://schemas.microsoft.com/office/drawing/2014/main" id="{28B0F139-3A46-9835-1E1A-1B67CAB76B76}"/>
              </a:ext>
            </a:extLst>
          </p:cNvPr>
          <p:cNvSpPr/>
          <p:nvPr/>
        </p:nvSpPr>
        <p:spPr>
          <a:xfrm>
            <a:off x="9094824" y="1077120"/>
            <a:ext cx="1946116" cy="389505"/>
          </a:xfrm>
          <a:prstGeom prst="borderCallout2">
            <a:avLst>
              <a:gd name="adj1" fmla="val 18750"/>
              <a:gd name="adj2" fmla="val -8333"/>
              <a:gd name="adj3" fmla="val 16402"/>
              <a:gd name="adj4" fmla="val -41100"/>
              <a:gd name="adj5" fmla="val 215794"/>
              <a:gd name="adj6" fmla="val -6170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a:t>Shock length</a:t>
            </a:r>
          </a:p>
        </p:txBody>
      </p:sp>
      <p:sp>
        <p:nvSpPr>
          <p:cNvPr id="8" name="Callout: Bent Line 7">
            <a:extLst>
              <a:ext uri="{FF2B5EF4-FFF2-40B4-BE49-F238E27FC236}">
                <a16:creationId xmlns:a16="http://schemas.microsoft.com/office/drawing/2014/main" id="{E6F69C09-74DF-2572-75EC-3F9CE815E7B0}"/>
              </a:ext>
            </a:extLst>
          </p:cNvPr>
          <p:cNvSpPr/>
          <p:nvPr/>
        </p:nvSpPr>
        <p:spPr>
          <a:xfrm>
            <a:off x="9116907" y="1626432"/>
            <a:ext cx="1946116" cy="389505"/>
          </a:xfrm>
          <a:prstGeom prst="borderCallout2">
            <a:avLst>
              <a:gd name="adj1" fmla="val 18750"/>
              <a:gd name="adj2" fmla="val -8333"/>
              <a:gd name="adj3" fmla="val 18750"/>
              <a:gd name="adj4" fmla="val -28413"/>
              <a:gd name="adj5" fmla="val 523329"/>
              <a:gd name="adj6" fmla="val -8707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a:t>Upper A-Arm length</a:t>
            </a:r>
          </a:p>
        </p:txBody>
      </p:sp>
      <p:sp>
        <p:nvSpPr>
          <p:cNvPr id="9" name="Callout: Bent Line 8">
            <a:extLst>
              <a:ext uri="{FF2B5EF4-FFF2-40B4-BE49-F238E27FC236}">
                <a16:creationId xmlns:a16="http://schemas.microsoft.com/office/drawing/2014/main" id="{DF399AF1-DDBB-0995-A6EC-DC2AF60816AA}"/>
              </a:ext>
            </a:extLst>
          </p:cNvPr>
          <p:cNvSpPr/>
          <p:nvPr/>
        </p:nvSpPr>
        <p:spPr>
          <a:xfrm>
            <a:off x="9113757" y="2175744"/>
            <a:ext cx="1946116" cy="389505"/>
          </a:xfrm>
          <a:prstGeom prst="borderCallout2">
            <a:avLst>
              <a:gd name="adj1" fmla="val 18750"/>
              <a:gd name="adj2" fmla="val -8333"/>
              <a:gd name="adj3" fmla="val 16402"/>
              <a:gd name="adj4" fmla="val -22305"/>
              <a:gd name="adj5" fmla="val 466987"/>
              <a:gd name="adj6" fmla="val -7908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a:t>Frame to shock pickup length</a:t>
            </a:r>
          </a:p>
        </p:txBody>
      </p:sp>
      <p:sp>
        <p:nvSpPr>
          <p:cNvPr id="10" name="Callout: Bent Line 9">
            <a:extLst>
              <a:ext uri="{FF2B5EF4-FFF2-40B4-BE49-F238E27FC236}">
                <a16:creationId xmlns:a16="http://schemas.microsoft.com/office/drawing/2014/main" id="{FC6AD6C6-91A7-BFCF-72EE-A4162B2C89E7}"/>
              </a:ext>
            </a:extLst>
          </p:cNvPr>
          <p:cNvSpPr/>
          <p:nvPr/>
        </p:nvSpPr>
        <p:spPr>
          <a:xfrm>
            <a:off x="9113757" y="2725056"/>
            <a:ext cx="1946116" cy="389505"/>
          </a:xfrm>
          <a:prstGeom prst="borderCallout2">
            <a:avLst>
              <a:gd name="adj1" fmla="val 18750"/>
              <a:gd name="adj2" fmla="val -8333"/>
              <a:gd name="adj3" fmla="val 16402"/>
              <a:gd name="adj4" fmla="val -32642"/>
              <a:gd name="adj5" fmla="val 657142"/>
              <a:gd name="adj6" fmla="val -8801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a:t>Lower A-Arm length</a:t>
            </a:r>
          </a:p>
        </p:txBody>
      </p:sp>
      <p:sp>
        <p:nvSpPr>
          <p:cNvPr id="11" name="Callout: Bent Line 10">
            <a:extLst>
              <a:ext uri="{FF2B5EF4-FFF2-40B4-BE49-F238E27FC236}">
                <a16:creationId xmlns:a16="http://schemas.microsoft.com/office/drawing/2014/main" id="{1C418EDC-B7C1-1140-FA6E-F0C5974C0556}"/>
              </a:ext>
            </a:extLst>
          </p:cNvPr>
          <p:cNvSpPr/>
          <p:nvPr/>
        </p:nvSpPr>
        <p:spPr>
          <a:xfrm>
            <a:off x="9951350" y="3823680"/>
            <a:ext cx="1946116" cy="389505"/>
          </a:xfrm>
          <a:prstGeom prst="borderCallout2">
            <a:avLst>
              <a:gd name="adj1" fmla="val 18750"/>
              <a:gd name="adj2" fmla="val -8333"/>
              <a:gd name="adj3" fmla="val 18750"/>
              <a:gd name="adj4" fmla="val -16667"/>
              <a:gd name="adj5" fmla="val 65548"/>
              <a:gd name="adj6" fmla="val -1424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a:t>Upper to lower pickup length</a:t>
            </a:r>
          </a:p>
        </p:txBody>
      </p:sp>
      <p:sp>
        <p:nvSpPr>
          <p:cNvPr id="12" name="Callout: Bent Line 11">
            <a:extLst>
              <a:ext uri="{FF2B5EF4-FFF2-40B4-BE49-F238E27FC236}">
                <a16:creationId xmlns:a16="http://schemas.microsoft.com/office/drawing/2014/main" id="{FB5912C9-3C89-C4D3-8CF0-44D7C72D93B3}"/>
              </a:ext>
            </a:extLst>
          </p:cNvPr>
          <p:cNvSpPr/>
          <p:nvPr/>
        </p:nvSpPr>
        <p:spPr>
          <a:xfrm>
            <a:off x="9951350" y="3274368"/>
            <a:ext cx="1946116" cy="389505"/>
          </a:xfrm>
          <a:prstGeom prst="borderCallout2">
            <a:avLst>
              <a:gd name="adj1" fmla="val 18750"/>
              <a:gd name="adj2" fmla="val -8333"/>
              <a:gd name="adj3" fmla="val 30488"/>
              <a:gd name="adj4" fmla="val -24654"/>
              <a:gd name="adj5" fmla="val 44420"/>
              <a:gd name="adj6" fmla="val -4102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a:t>KPI angle</a:t>
            </a: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Tree>
    <p:extLst>
      <p:ext uri="{BB962C8B-B14F-4D97-AF65-F5344CB8AC3E}">
        <p14:creationId xmlns:p14="http://schemas.microsoft.com/office/powerpoint/2010/main" val="3285814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236334" y="113302"/>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Suspension Geometry Design</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Optimum Kinematic Simulations</a:t>
            </a: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3" name="TextBox 2">
            <a:extLst>
              <a:ext uri="{FF2B5EF4-FFF2-40B4-BE49-F238E27FC236}">
                <a16:creationId xmlns:a16="http://schemas.microsoft.com/office/drawing/2014/main" id="{992CFB2D-D2ED-A2BD-3667-9584295E0D08}"/>
              </a:ext>
            </a:extLst>
          </p:cNvPr>
          <p:cNvSpPr txBox="1"/>
          <p:nvPr/>
        </p:nvSpPr>
        <p:spPr>
          <a:xfrm>
            <a:off x="1236334" y="2024716"/>
            <a:ext cx="1013397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Bahnschrift SemiBold"/>
              </a:rPr>
              <a:t>Created 3D models based on the 2D suspension design models and data points of the Baja Car</a:t>
            </a:r>
          </a:p>
          <a:p>
            <a:pPr marL="285750" indent="-285750">
              <a:buFont typeface="Arial"/>
              <a:buChar char="•"/>
            </a:pPr>
            <a:r>
              <a:rPr lang="en-US">
                <a:latin typeface="Bahnschrift SemiBold"/>
              </a:rPr>
              <a:t>3 front suspension models of our selected designs were created, and a rear suspension model was created to run simulations on</a:t>
            </a:r>
          </a:p>
          <a:p>
            <a:pPr marL="285750" indent="-285750">
              <a:buFont typeface="Arial"/>
              <a:buChar char="•"/>
            </a:pPr>
            <a:r>
              <a:rPr lang="en-US">
                <a:latin typeface="Bahnschrift SemiBold"/>
              </a:rPr>
              <a:t>For the simulations we decided to focus on body roll and steering at the maximum values possible by the Baja Car</a:t>
            </a:r>
          </a:p>
          <a:p>
            <a:pPr marL="285750" indent="-285750">
              <a:buFont typeface="Arial"/>
              <a:buChar char="•"/>
            </a:pPr>
            <a:r>
              <a:rPr lang="en-US">
                <a:latin typeface="Bahnschrift SemiBold"/>
              </a:rPr>
              <a:t>Ran the simulations and acquired data for each of the suspensions based on the following values</a:t>
            </a:r>
          </a:p>
          <a:p>
            <a:pPr marL="742950" lvl="1" indent="-285750">
              <a:buFont typeface="Arial"/>
              <a:buChar char="•"/>
            </a:pPr>
            <a:r>
              <a:rPr lang="en-US">
                <a:latin typeface="Bahnschrift SemiBold"/>
              </a:rPr>
              <a:t>Total width</a:t>
            </a:r>
          </a:p>
          <a:p>
            <a:pPr marL="742950" lvl="1" indent="-285750">
              <a:buFont typeface="Arial"/>
              <a:buChar char="•"/>
            </a:pPr>
            <a:r>
              <a:rPr lang="en-US">
                <a:latin typeface="Bahnschrift SemiBold"/>
              </a:rPr>
              <a:t>Roll center distance to the center of gravity in the Z-axis</a:t>
            </a:r>
          </a:p>
          <a:p>
            <a:pPr marL="742950" lvl="1" indent="-285750">
              <a:buFont typeface="Arial"/>
              <a:buChar char="•"/>
            </a:pPr>
            <a:r>
              <a:rPr lang="en-US">
                <a:latin typeface="Bahnschrift SemiBold"/>
              </a:rPr>
              <a:t>Scrub radius</a:t>
            </a:r>
          </a:p>
          <a:p>
            <a:pPr marL="742950" lvl="1" indent="-285750">
              <a:buFont typeface="Arial"/>
              <a:buChar char="•"/>
            </a:pPr>
            <a:r>
              <a:rPr lang="en-US">
                <a:latin typeface="Bahnschrift SemiBold"/>
              </a:rPr>
              <a:t>Variable camber</a:t>
            </a:r>
          </a:p>
        </p:txBody>
      </p:sp>
      <p:sp>
        <p:nvSpPr>
          <p:cNvPr id="2" name="Slide Number Placeholder 1">
            <a:extLst>
              <a:ext uri="{FF2B5EF4-FFF2-40B4-BE49-F238E27FC236}">
                <a16:creationId xmlns:a16="http://schemas.microsoft.com/office/drawing/2014/main" id="{CE2476B0-04FC-EFE3-1F20-6BB32B5566FC}"/>
              </a:ext>
            </a:extLst>
          </p:cNvPr>
          <p:cNvSpPr>
            <a:spLocks noGrp="1"/>
          </p:cNvSpPr>
          <p:nvPr>
            <p:ph type="sldNum" sz="quarter" idx="12"/>
          </p:nvPr>
        </p:nvSpPr>
        <p:spPr/>
        <p:txBody>
          <a:bodyPr/>
          <a:lstStyle/>
          <a:p>
            <a:fld id="{46AD84E5-9F0D-401A-8E8F-C0E3DEFEF6BE}" type="slidenum">
              <a:rPr lang="en-US" smtClean="0"/>
              <a:t>16</a:t>
            </a:fld>
            <a:endParaRPr lang="en-US"/>
          </a:p>
        </p:txBody>
      </p:sp>
    </p:spTree>
    <p:extLst>
      <p:ext uri="{BB962C8B-B14F-4D97-AF65-F5344CB8AC3E}">
        <p14:creationId xmlns:p14="http://schemas.microsoft.com/office/powerpoint/2010/main" val="301624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AB228-C2AA-EEE2-F679-5BCD8E2BA01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75209CD-1DB7-2BB7-7460-A5E0DCD08C25}"/>
              </a:ext>
            </a:extLst>
          </p:cNvPr>
          <p:cNvSpPr txBox="1">
            <a:spLocks/>
          </p:cNvSpPr>
          <p:nvPr/>
        </p:nvSpPr>
        <p:spPr>
          <a:xfrm>
            <a:off x="1236333" y="-3022"/>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Suspension Geometry Design</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Optimum Kinematic Vehicle Models</a:t>
            </a:r>
          </a:p>
        </p:txBody>
      </p:sp>
      <p:pic>
        <p:nvPicPr>
          <p:cNvPr id="6" name="Picture 5" descr="Logo&#10;&#10;Description automatically generated">
            <a:extLst>
              <a:ext uri="{FF2B5EF4-FFF2-40B4-BE49-F238E27FC236}">
                <a16:creationId xmlns:a16="http://schemas.microsoft.com/office/drawing/2014/main" id="{C27CD2BD-6D05-72B7-159E-5D570CA92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7" name="TextBox 6">
            <a:extLst>
              <a:ext uri="{FF2B5EF4-FFF2-40B4-BE49-F238E27FC236}">
                <a16:creationId xmlns:a16="http://schemas.microsoft.com/office/drawing/2014/main" id="{C6F7425C-1325-CD88-FEAE-CEB8B2E5701F}"/>
              </a:ext>
            </a:extLst>
          </p:cNvPr>
          <p:cNvSpPr txBox="1"/>
          <p:nvPr/>
        </p:nvSpPr>
        <p:spPr>
          <a:xfrm>
            <a:off x="2072251" y="4082203"/>
            <a:ext cx="11580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hnschrift SemiBold"/>
              </a:rPr>
              <a:t>Version 1</a:t>
            </a:r>
          </a:p>
          <a:p>
            <a:pPr marL="285750" indent="-285750">
              <a:buFont typeface="Arial"/>
              <a:buChar char="•"/>
            </a:pPr>
            <a:endParaRPr lang="en-US">
              <a:latin typeface="Bahnschrift SemiBold"/>
            </a:endParaRPr>
          </a:p>
          <a:p>
            <a:pPr marL="742950" lvl="1" indent="-285750">
              <a:buFont typeface="Arial"/>
              <a:buChar char="•"/>
            </a:pPr>
            <a:endParaRPr lang="en-US">
              <a:latin typeface="Bahnschrift SemiBold"/>
            </a:endParaRPr>
          </a:p>
          <a:p>
            <a:endParaRPr lang="en-US">
              <a:latin typeface="Bahnschrift SemiBold"/>
            </a:endParaRPr>
          </a:p>
        </p:txBody>
      </p:sp>
      <p:sp>
        <p:nvSpPr>
          <p:cNvPr id="2" name="TextBox 1">
            <a:extLst>
              <a:ext uri="{FF2B5EF4-FFF2-40B4-BE49-F238E27FC236}">
                <a16:creationId xmlns:a16="http://schemas.microsoft.com/office/drawing/2014/main" id="{A2B66AD3-914B-BEFD-C4C4-D5E7CBCD69B6}"/>
              </a:ext>
            </a:extLst>
          </p:cNvPr>
          <p:cNvSpPr txBox="1"/>
          <p:nvPr/>
        </p:nvSpPr>
        <p:spPr>
          <a:xfrm>
            <a:off x="5516963" y="3820051"/>
            <a:ext cx="11580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hnschrift SemiBold"/>
              </a:rPr>
              <a:t>Version 2</a:t>
            </a:r>
          </a:p>
          <a:p>
            <a:pPr marL="285750" indent="-285750">
              <a:buFont typeface="Arial"/>
              <a:buChar char="•"/>
            </a:pPr>
            <a:endParaRPr lang="en-US">
              <a:latin typeface="Bahnschrift SemiBold"/>
            </a:endParaRPr>
          </a:p>
          <a:p>
            <a:pPr marL="742950" lvl="1" indent="-285750">
              <a:buFont typeface="Arial"/>
              <a:buChar char="•"/>
            </a:pPr>
            <a:endParaRPr lang="en-US">
              <a:latin typeface="Bahnschrift SemiBold"/>
            </a:endParaRPr>
          </a:p>
          <a:p>
            <a:endParaRPr lang="en-US">
              <a:latin typeface="Bahnschrift SemiBold"/>
            </a:endParaRPr>
          </a:p>
        </p:txBody>
      </p:sp>
      <p:sp>
        <p:nvSpPr>
          <p:cNvPr id="9" name="TextBox 8">
            <a:extLst>
              <a:ext uri="{FF2B5EF4-FFF2-40B4-BE49-F238E27FC236}">
                <a16:creationId xmlns:a16="http://schemas.microsoft.com/office/drawing/2014/main" id="{9DEA057A-573E-6C73-9693-763007B751DA}"/>
              </a:ext>
            </a:extLst>
          </p:cNvPr>
          <p:cNvSpPr txBox="1"/>
          <p:nvPr/>
        </p:nvSpPr>
        <p:spPr>
          <a:xfrm>
            <a:off x="9550138" y="4082203"/>
            <a:ext cx="11580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hnschrift SemiBold"/>
              </a:rPr>
              <a:t>Version 3</a:t>
            </a:r>
          </a:p>
          <a:p>
            <a:pPr marL="285750" indent="-285750">
              <a:buFont typeface="Arial"/>
              <a:buChar char="•"/>
            </a:pPr>
            <a:endParaRPr lang="en-US">
              <a:latin typeface="Bahnschrift SemiBold"/>
            </a:endParaRPr>
          </a:p>
          <a:p>
            <a:pPr marL="742950" lvl="1" indent="-285750">
              <a:buFont typeface="Arial"/>
              <a:buChar char="•"/>
            </a:pPr>
            <a:endParaRPr lang="en-US">
              <a:latin typeface="Bahnschrift SemiBold"/>
            </a:endParaRPr>
          </a:p>
          <a:p>
            <a:endParaRPr lang="en-US">
              <a:latin typeface="Bahnschrift SemiBold"/>
            </a:endParaRPr>
          </a:p>
        </p:txBody>
      </p:sp>
      <p:pic>
        <p:nvPicPr>
          <p:cNvPr id="15" name="Picture 14">
            <a:extLst>
              <a:ext uri="{FF2B5EF4-FFF2-40B4-BE49-F238E27FC236}">
                <a16:creationId xmlns:a16="http://schemas.microsoft.com/office/drawing/2014/main" id="{632A9BE8-5386-15DB-009C-E75CE0A05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080" y="4199595"/>
            <a:ext cx="4231220" cy="2362889"/>
          </a:xfrm>
          <a:prstGeom prst="rect">
            <a:avLst/>
          </a:prstGeom>
        </p:spPr>
      </p:pic>
      <p:pic>
        <p:nvPicPr>
          <p:cNvPr id="17" name="Picture 16">
            <a:extLst>
              <a:ext uri="{FF2B5EF4-FFF2-40B4-BE49-F238E27FC236}">
                <a16:creationId xmlns:a16="http://schemas.microsoft.com/office/drawing/2014/main" id="{E752649C-CA57-8BFE-F5CE-08A684F0A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7985" y="1365497"/>
            <a:ext cx="4527088" cy="2630238"/>
          </a:xfrm>
          <a:prstGeom prst="rect">
            <a:avLst/>
          </a:prstGeom>
        </p:spPr>
      </p:pic>
      <p:pic>
        <p:nvPicPr>
          <p:cNvPr id="1026" name="Picture 2" descr="Image preview">
            <a:extLst>
              <a:ext uri="{FF2B5EF4-FFF2-40B4-BE49-F238E27FC236}">
                <a16:creationId xmlns:a16="http://schemas.microsoft.com/office/drawing/2014/main" id="{AC99ADBE-CB74-82AA-133E-03143B516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84" y="1323302"/>
            <a:ext cx="4018753" cy="271462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5C1E318-97A0-C5A3-21FC-7936B3EF4777}"/>
              </a:ext>
            </a:extLst>
          </p:cNvPr>
          <p:cNvSpPr>
            <a:spLocks noGrp="1"/>
          </p:cNvSpPr>
          <p:nvPr>
            <p:ph type="sldNum" sz="quarter" idx="12"/>
          </p:nvPr>
        </p:nvSpPr>
        <p:spPr/>
        <p:txBody>
          <a:bodyPr/>
          <a:lstStyle/>
          <a:p>
            <a:fld id="{46AD84E5-9F0D-401A-8E8F-C0E3DEFEF6BE}" type="slidenum">
              <a:rPr lang="en-US" smtClean="0"/>
              <a:t>17</a:t>
            </a:fld>
            <a:endParaRPr lang="en-US"/>
          </a:p>
        </p:txBody>
      </p:sp>
    </p:spTree>
    <p:extLst>
      <p:ext uri="{BB962C8B-B14F-4D97-AF65-F5344CB8AC3E}">
        <p14:creationId xmlns:p14="http://schemas.microsoft.com/office/powerpoint/2010/main" val="755569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1BF3E-1CD3-E7E3-23B8-D728A5449BD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6EC173A-5870-C599-13BC-D2FBD8924C74}"/>
              </a:ext>
            </a:extLst>
          </p:cNvPr>
          <p:cNvSpPr txBox="1">
            <a:spLocks/>
          </p:cNvSpPr>
          <p:nvPr/>
        </p:nvSpPr>
        <p:spPr>
          <a:xfrm>
            <a:off x="1236334" y="85022"/>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Suspension Geometry Design</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Optimum Kinematic Simulation Scoring Matrix</a:t>
            </a:r>
          </a:p>
        </p:txBody>
      </p:sp>
      <p:pic>
        <p:nvPicPr>
          <p:cNvPr id="6" name="Picture 5" descr="Logo&#10;&#10;Description automatically generated">
            <a:extLst>
              <a:ext uri="{FF2B5EF4-FFF2-40B4-BE49-F238E27FC236}">
                <a16:creationId xmlns:a16="http://schemas.microsoft.com/office/drawing/2014/main" id="{C2FA92D1-30CD-1EC5-1A8E-7B2113024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pic>
        <p:nvPicPr>
          <p:cNvPr id="3" name="Picture 2">
            <a:extLst>
              <a:ext uri="{FF2B5EF4-FFF2-40B4-BE49-F238E27FC236}">
                <a16:creationId xmlns:a16="http://schemas.microsoft.com/office/drawing/2014/main" id="{AE62F00A-B640-BFB4-10E4-45C8DF421C27}"/>
              </a:ext>
            </a:extLst>
          </p:cNvPr>
          <p:cNvPicPr>
            <a:picLocks noChangeAspect="1"/>
          </p:cNvPicPr>
          <p:nvPr/>
        </p:nvPicPr>
        <p:blipFill>
          <a:blip r:embed="rId4"/>
          <a:stretch>
            <a:fillRect/>
          </a:stretch>
        </p:blipFill>
        <p:spPr>
          <a:xfrm>
            <a:off x="370535" y="1837621"/>
            <a:ext cx="11091669" cy="2155050"/>
          </a:xfrm>
          <a:prstGeom prst="rect">
            <a:avLst/>
          </a:prstGeom>
        </p:spPr>
      </p:pic>
      <p:sp>
        <p:nvSpPr>
          <p:cNvPr id="5" name="TextBox 4">
            <a:extLst>
              <a:ext uri="{FF2B5EF4-FFF2-40B4-BE49-F238E27FC236}">
                <a16:creationId xmlns:a16="http://schemas.microsoft.com/office/drawing/2014/main" id="{D0C94EFE-6832-3A73-EB5D-CD5FB0FFEAE7}"/>
              </a:ext>
            </a:extLst>
          </p:cNvPr>
          <p:cNvSpPr txBox="1"/>
          <p:nvPr/>
        </p:nvSpPr>
        <p:spPr>
          <a:xfrm>
            <a:off x="1544350" y="4336727"/>
            <a:ext cx="93624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endParaRPr lang="en-US">
              <a:latin typeface="Bahnschrift SemiBold"/>
            </a:endParaRPr>
          </a:p>
          <a:p>
            <a:pPr marL="285750" indent="-285750">
              <a:buFont typeface="Arial"/>
              <a:buChar char="•"/>
            </a:pPr>
            <a:endParaRPr lang="en-US">
              <a:latin typeface="Bahnschrift SemiBold"/>
            </a:endParaRPr>
          </a:p>
          <a:p>
            <a:pPr marL="742950" lvl="1" indent="-285750">
              <a:buFont typeface="Arial"/>
              <a:buChar char="•"/>
            </a:pPr>
            <a:endParaRPr lang="en-US">
              <a:latin typeface="Bahnschrift SemiBold"/>
            </a:endParaRPr>
          </a:p>
          <a:p>
            <a:endParaRPr lang="en-US">
              <a:latin typeface="Bahnschrift SemiBold"/>
            </a:endParaRPr>
          </a:p>
        </p:txBody>
      </p:sp>
      <p:sp>
        <p:nvSpPr>
          <p:cNvPr id="7" name="TextBox 6">
            <a:extLst>
              <a:ext uri="{FF2B5EF4-FFF2-40B4-BE49-F238E27FC236}">
                <a16:creationId xmlns:a16="http://schemas.microsoft.com/office/drawing/2014/main" id="{D94AC751-D002-2D31-1DC0-B3D609122FD0}"/>
              </a:ext>
            </a:extLst>
          </p:cNvPr>
          <p:cNvSpPr txBox="1"/>
          <p:nvPr/>
        </p:nvSpPr>
        <p:spPr>
          <a:xfrm>
            <a:off x="1600910" y="4412141"/>
            <a:ext cx="923365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latin typeface="Bahnschrift SemiBold"/>
              </a:rPr>
              <a:t>Created a scoring matrix of the simulation values to determine which version we wanted to proceed with as our final design to implement on the knuckle</a:t>
            </a:r>
          </a:p>
          <a:p>
            <a:pPr marL="285750" indent="-285750">
              <a:buFont typeface="Arial" panose="020B0604020202020204" pitchFamily="34" charset="0"/>
              <a:buChar char="•"/>
            </a:pPr>
            <a:r>
              <a:rPr lang="en-US">
                <a:latin typeface="Bahnschrift SemiBold"/>
              </a:rPr>
              <a:t>Selected Version 1 as it had the best overall score </a:t>
            </a:r>
          </a:p>
          <a:p>
            <a:pPr marL="285750" indent="-285750">
              <a:buFont typeface="Arial" panose="020B0604020202020204" pitchFamily="34" charset="0"/>
              <a:buChar char="•"/>
            </a:pPr>
            <a:r>
              <a:rPr lang="en-US">
                <a:latin typeface="Bahnschrift SemiBold"/>
              </a:rPr>
              <a:t>Optimum Kinematic Simulation validated the 2D suspension design and showed how the different criteria change throughout the simulation</a:t>
            </a:r>
          </a:p>
        </p:txBody>
      </p:sp>
      <p:sp>
        <p:nvSpPr>
          <p:cNvPr id="2" name="Slide Number Placeholder 1">
            <a:extLst>
              <a:ext uri="{FF2B5EF4-FFF2-40B4-BE49-F238E27FC236}">
                <a16:creationId xmlns:a16="http://schemas.microsoft.com/office/drawing/2014/main" id="{5B666D38-3458-3B80-2124-0834BD7230F7}"/>
              </a:ext>
            </a:extLst>
          </p:cNvPr>
          <p:cNvSpPr>
            <a:spLocks noGrp="1"/>
          </p:cNvSpPr>
          <p:nvPr>
            <p:ph type="sldNum" sz="quarter" idx="12"/>
          </p:nvPr>
        </p:nvSpPr>
        <p:spPr/>
        <p:txBody>
          <a:bodyPr/>
          <a:lstStyle/>
          <a:p>
            <a:fld id="{46AD84E5-9F0D-401A-8E8F-C0E3DEFEF6BE}" type="slidenum">
              <a:rPr lang="en-US" smtClean="0"/>
              <a:t>18</a:t>
            </a:fld>
            <a:endParaRPr lang="en-US"/>
          </a:p>
        </p:txBody>
      </p:sp>
    </p:spTree>
    <p:extLst>
      <p:ext uri="{BB962C8B-B14F-4D97-AF65-F5344CB8AC3E}">
        <p14:creationId xmlns:p14="http://schemas.microsoft.com/office/powerpoint/2010/main" val="96474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CA8C-B1F6-2DD2-36C0-3B66829450E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76BDCCD-5B3F-7725-385B-524DB2522EEA}"/>
              </a:ext>
            </a:extLst>
          </p:cNvPr>
          <p:cNvPicPr>
            <a:picLocks noChangeAspect="1"/>
          </p:cNvPicPr>
          <p:nvPr/>
        </p:nvPicPr>
        <p:blipFill>
          <a:blip r:embed="rId2"/>
          <a:stretch>
            <a:fillRect/>
          </a:stretch>
        </p:blipFill>
        <p:spPr>
          <a:xfrm>
            <a:off x="1746652" y="1224044"/>
            <a:ext cx="4737328" cy="5008212"/>
          </a:xfrm>
          <a:prstGeom prst="rect">
            <a:avLst/>
          </a:prstGeom>
        </p:spPr>
      </p:pic>
      <p:pic>
        <p:nvPicPr>
          <p:cNvPr id="5" name="Picture 4">
            <a:extLst>
              <a:ext uri="{FF2B5EF4-FFF2-40B4-BE49-F238E27FC236}">
                <a16:creationId xmlns:a16="http://schemas.microsoft.com/office/drawing/2014/main" id="{F7937857-2A6C-44CD-772D-1E0D0BA36EF5}"/>
              </a:ext>
            </a:extLst>
          </p:cNvPr>
          <p:cNvPicPr>
            <a:picLocks noChangeAspect="1"/>
          </p:cNvPicPr>
          <p:nvPr/>
        </p:nvPicPr>
        <p:blipFill rotWithShape="1">
          <a:blip r:embed="rId3"/>
          <a:srcRect l="3482" t="3782" r="19569" b="3773"/>
          <a:stretch/>
        </p:blipFill>
        <p:spPr>
          <a:xfrm>
            <a:off x="5906058" y="1256737"/>
            <a:ext cx="5019043" cy="4942825"/>
          </a:xfrm>
          <a:prstGeom prst="rect">
            <a:avLst/>
          </a:prstGeom>
        </p:spPr>
      </p:pic>
      <p:sp>
        <p:nvSpPr>
          <p:cNvPr id="4" name="Title 1">
            <a:extLst>
              <a:ext uri="{FF2B5EF4-FFF2-40B4-BE49-F238E27FC236}">
                <a16:creationId xmlns:a16="http://schemas.microsoft.com/office/drawing/2014/main" id="{853002FE-6E8F-B5EE-7C1E-6292D3A81581}"/>
              </a:ext>
            </a:extLst>
          </p:cNvPr>
          <p:cNvSpPr txBox="1">
            <a:spLocks/>
          </p:cNvSpPr>
          <p:nvPr/>
        </p:nvSpPr>
        <p:spPr>
          <a:xfrm>
            <a:off x="1236334" y="85022"/>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Steering Geometry Design</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Ackerman Steering Design</a:t>
            </a:r>
          </a:p>
        </p:txBody>
      </p:sp>
      <p:pic>
        <p:nvPicPr>
          <p:cNvPr id="6" name="Picture 5" descr="Logo&#10;&#10;Description automatically generated">
            <a:extLst>
              <a:ext uri="{FF2B5EF4-FFF2-40B4-BE49-F238E27FC236}">
                <a16:creationId xmlns:a16="http://schemas.microsoft.com/office/drawing/2014/main" id="{F3AA4B27-AC22-D014-6736-B6487409E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2" name="Slide Number Placeholder 1">
            <a:extLst>
              <a:ext uri="{FF2B5EF4-FFF2-40B4-BE49-F238E27FC236}">
                <a16:creationId xmlns:a16="http://schemas.microsoft.com/office/drawing/2014/main" id="{DF9853C9-5388-47EE-03DD-3036147188C2}"/>
              </a:ext>
            </a:extLst>
          </p:cNvPr>
          <p:cNvSpPr>
            <a:spLocks noGrp="1"/>
          </p:cNvSpPr>
          <p:nvPr>
            <p:ph type="sldNum" sz="quarter" idx="12"/>
          </p:nvPr>
        </p:nvSpPr>
        <p:spPr/>
        <p:txBody>
          <a:bodyPr/>
          <a:lstStyle/>
          <a:p>
            <a:fld id="{46AD84E5-9F0D-401A-8E8F-C0E3DEFEF6BE}" type="slidenum">
              <a:rPr lang="en-US" smtClean="0"/>
              <a:t>19</a:t>
            </a:fld>
            <a:endParaRPr lang="en-US"/>
          </a:p>
        </p:txBody>
      </p:sp>
    </p:spTree>
    <p:extLst>
      <p:ext uri="{BB962C8B-B14F-4D97-AF65-F5344CB8AC3E}">
        <p14:creationId xmlns:p14="http://schemas.microsoft.com/office/powerpoint/2010/main" val="86980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0ABD6A-51D5-F6B3-4286-807A86DEB146}"/>
              </a:ext>
            </a:extLst>
          </p:cNvPr>
          <p:cNvSpPr txBox="1">
            <a:spLocks/>
          </p:cNvSpPr>
          <p:nvPr/>
        </p:nvSpPr>
        <p:spPr>
          <a:xfrm>
            <a:off x="1086643" y="239231"/>
            <a:ext cx="10018713" cy="81371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Team Introduction</a:t>
            </a:r>
            <a:endParaRPr lang="en-US" b="1">
              <a:solidFill>
                <a:schemeClr val="accent1"/>
              </a:solidFill>
              <a:effectLst>
                <a:outerShdw blurRad="38100" dist="38100" dir="2700000" algn="tl">
                  <a:srgbClr val="000000">
                    <a:alpha val="43137"/>
                  </a:srgbClr>
                </a:outerShdw>
              </a:effectLst>
              <a:latin typeface="Bahnschrift SemiBold" panose="020B0502040204020203" pitchFamily="34" charset="0"/>
              <a:cs typeface="Times New Roman" panose="02020603050405020304" pitchFamily="18" charset="0"/>
            </a:endParaRPr>
          </a:p>
        </p:txBody>
      </p:sp>
      <p:pic>
        <p:nvPicPr>
          <p:cNvPr id="6" name="Picture 5" descr="Logo&#10;&#10;Description automatically generated">
            <a:extLst>
              <a:ext uri="{FF2B5EF4-FFF2-40B4-BE49-F238E27FC236}">
                <a16:creationId xmlns:a16="http://schemas.microsoft.com/office/drawing/2014/main" id="{B56F5482-5F66-8BE3-9FB3-AA36FAC19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9" name="TextBox 8">
            <a:extLst>
              <a:ext uri="{FF2B5EF4-FFF2-40B4-BE49-F238E27FC236}">
                <a16:creationId xmlns:a16="http://schemas.microsoft.com/office/drawing/2014/main" id="{6C8F6D14-B122-DA15-0C4E-F42A9296D865}"/>
              </a:ext>
            </a:extLst>
          </p:cNvPr>
          <p:cNvSpPr txBox="1"/>
          <p:nvPr/>
        </p:nvSpPr>
        <p:spPr>
          <a:xfrm>
            <a:off x="1485270" y="1258456"/>
            <a:ext cx="5473314" cy="489364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latin typeface="Bahnschrift SemiBold"/>
              </a:rPr>
              <a:t>Drew Milligan – Team Lead 	B.S. Mechanical Engineering</a:t>
            </a:r>
            <a:endParaRPr lang="en-US" sz="2800"/>
          </a:p>
          <a:p>
            <a:pPr marL="285750" indent="-285750">
              <a:buFont typeface="Arial,Sans-Serif" panose="020B0604020202020204" pitchFamily="34" charset="0"/>
              <a:buChar char="•"/>
            </a:pPr>
            <a:r>
              <a:rPr lang="en-US" sz="2800">
                <a:latin typeface="Bahnschrift SemiBold"/>
              </a:rPr>
              <a:t>Mason Hagelberg – Purchaser 	B.S. Mechanical Engineering </a:t>
            </a:r>
          </a:p>
          <a:p>
            <a:pPr marL="285750" indent="-285750">
              <a:buFont typeface="Arial" panose="020B0604020202020204" pitchFamily="34" charset="0"/>
              <a:buChar char="•"/>
            </a:pPr>
            <a:r>
              <a:rPr lang="en-US" sz="2800">
                <a:latin typeface="Bahnschrift SemiBold"/>
              </a:rPr>
              <a:t>Joshua Davies  - Team Planner 	B.S. Mechanical Engineering</a:t>
            </a:r>
          </a:p>
          <a:p>
            <a:pPr marL="285750" indent="-285750">
              <a:buFont typeface="Arial" panose="020B0604020202020204" pitchFamily="34" charset="0"/>
              <a:buChar char="•"/>
            </a:pPr>
            <a:r>
              <a:rPr lang="en-US" sz="2800">
                <a:latin typeface="Bahnschrift SemiBold"/>
              </a:rPr>
              <a:t>Craig Mullarkey</a:t>
            </a:r>
            <a:r>
              <a:rPr lang="en-US" sz="2800">
                <a:solidFill>
                  <a:srgbClr val="000000"/>
                </a:solidFill>
                <a:latin typeface="Bahnschrift SemiBold"/>
              </a:rPr>
              <a:t> </a:t>
            </a:r>
            <a:r>
              <a:rPr lang="en-US" sz="2800">
                <a:latin typeface="Bahnschrift SemiBold"/>
              </a:rPr>
              <a:t>– Testing Lead 	B.S. Mechanical Engineer</a:t>
            </a:r>
          </a:p>
          <a:p>
            <a:pPr marL="285750" indent="-285750">
              <a:buFont typeface="Arial" panose="020B0604020202020204" pitchFamily="34" charset="0"/>
              <a:buChar char="•"/>
            </a:pPr>
            <a:r>
              <a:rPr lang="en-US" sz="2800">
                <a:latin typeface="Bahnschrift SemiBold"/>
              </a:rPr>
              <a:t>Spencer Swanson – CAD Lead 	B.S. Mechanical Engineer</a:t>
            </a:r>
          </a:p>
          <a:p>
            <a:pPr marL="285750" indent="-285750">
              <a:buFont typeface="Arial" panose="020B0604020202020204" pitchFamily="34" charset="0"/>
              <a:buChar char="•"/>
            </a:pPr>
            <a:endParaRPr lang="en-US" sz="3200">
              <a:latin typeface="Bahnschrift SemiBold"/>
            </a:endParaRPr>
          </a:p>
        </p:txBody>
      </p:sp>
      <p:pic>
        <p:nvPicPr>
          <p:cNvPr id="2" name="Picture 1">
            <a:extLst>
              <a:ext uri="{FF2B5EF4-FFF2-40B4-BE49-F238E27FC236}">
                <a16:creationId xmlns:a16="http://schemas.microsoft.com/office/drawing/2014/main" id="{37474D65-F73F-2EA5-6275-15D66662B5FE}"/>
              </a:ext>
            </a:extLst>
          </p:cNvPr>
          <p:cNvPicPr>
            <a:picLocks noChangeAspect="1"/>
          </p:cNvPicPr>
          <p:nvPr/>
        </p:nvPicPr>
        <p:blipFill rotWithShape="1">
          <a:blip r:embed="rId3">
            <a:extLst>
              <a:ext uri="{28A0092B-C50C-407E-A947-70E740481C1C}">
                <a14:useLocalDpi xmlns:a14="http://schemas.microsoft.com/office/drawing/2010/main" val="0"/>
              </a:ext>
            </a:extLst>
          </a:blip>
          <a:srcRect l="20969" t="15766" r="22351" b="19856"/>
          <a:stretch/>
        </p:blipFill>
        <p:spPr>
          <a:xfrm rot="5400000">
            <a:off x="6831525" y="1600367"/>
            <a:ext cx="4615742" cy="3931920"/>
          </a:xfrm>
          <a:prstGeom prst="rect">
            <a:avLst/>
          </a:prstGeom>
        </p:spPr>
      </p:pic>
      <p:sp>
        <p:nvSpPr>
          <p:cNvPr id="3" name="Slide Number Placeholder 1">
            <a:extLst>
              <a:ext uri="{FF2B5EF4-FFF2-40B4-BE49-F238E27FC236}">
                <a16:creationId xmlns:a16="http://schemas.microsoft.com/office/drawing/2014/main" id="{68C0870D-2368-1DEF-1C18-A1AEFFFC6845}"/>
              </a:ext>
            </a:extLst>
          </p:cNvPr>
          <p:cNvSpPr>
            <a:spLocks noGrp="1"/>
          </p:cNvSpPr>
          <p:nvPr>
            <p:ph type="sldNum" sz="quarter" idx="12"/>
          </p:nvPr>
        </p:nvSpPr>
        <p:spPr>
          <a:xfrm>
            <a:off x="10951856" y="5883275"/>
            <a:ext cx="551167" cy="365125"/>
          </a:xfrm>
        </p:spPr>
        <p:txBody>
          <a:bodyPr/>
          <a:lstStyle/>
          <a:p>
            <a:fld id="{46AD84E5-9F0D-401A-8E8F-C0E3DEFEF6BE}" type="slidenum">
              <a:rPr lang="en-US" smtClean="0"/>
              <a:t>2</a:t>
            </a:fld>
            <a:endParaRPr lang="en-US"/>
          </a:p>
        </p:txBody>
      </p:sp>
    </p:spTree>
    <p:extLst>
      <p:ext uri="{BB962C8B-B14F-4D97-AF65-F5344CB8AC3E}">
        <p14:creationId xmlns:p14="http://schemas.microsoft.com/office/powerpoint/2010/main" val="1890711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4F64-A14E-110F-5988-F3B3C28A0FB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3036642-55F9-F376-49B8-5FDADDF2282F}"/>
              </a:ext>
            </a:extLst>
          </p:cNvPr>
          <p:cNvSpPr txBox="1">
            <a:spLocks/>
          </p:cNvSpPr>
          <p:nvPr/>
        </p:nvSpPr>
        <p:spPr>
          <a:xfrm>
            <a:off x="1236334" y="113302"/>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Knuckle FEA</a:t>
            </a:r>
            <a:endParaRPr lang="en-US">
              <a:solidFill>
                <a:schemeClr val="accent1"/>
              </a:solidFill>
            </a:endParaRPr>
          </a:p>
        </p:txBody>
      </p:sp>
      <p:pic>
        <p:nvPicPr>
          <p:cNvPr id="6" name="Picture 5" descr="Logo&#10;&#10;Description automatically generated">
            <a:extLst>
              <a:ext uri="{FF2B5EF4-FFF2-40B4-BE49-F238E27FC236}">
                <a16:creationId xmlns:a16="http://schemas.microsoft.com/office/drawing/2014/main" id="{931CA7F1-61D9-A23C-ECE6-834FBD7A4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2" name="Slide Number Placeholder 1">
            <a:extLst>
              <a:ext uri="{FF2B5EF4-FFF2-40B4-BE49-F238E27FC236}">
                <a16:creationId xmlns:a16="http://schemas.microsoft.com/office/drawing/2014/main" id="{D44D1FAF-0C20-27A5-B79E-76ECBBEAA7D7}"/>
              </a:ext>
            </a:extLst>
          </p:cNvPr>
          <p:cNvSpPr>
            <a:spLocks noGrp="1"/>
          </p:cNvSpPr>
          <p:nvPr>
            <p:ph type="sldNum" sz="quarter" idx="12"/>
          </p:nvPr>
        </p:nvSpPr>
        <p:spPr/>
        <p:txBody>
          <a:bodyPr/>
          <a:lstStyle/>
          <a:p>
            <a:fld id="{46AD84E5-9F0D-401A-8E8F-C0E3DEFEF6BE}" type="slidenum">
              <a:rPr lang="en-US" smtClean="0"/>
              <a:t>20</a:t>
            </a:fld>
            <a:endParaRPr lang="en-US"/>
          </a:p>
        </p:txBody>
      </p:sp>
      <p:pic>
        <p:nvPicPr>
          <p:cNvPr id="5" name="Picture 4">
            <a:extLst>
              <a:ext uri="{FF2B5EF4-FFF2-40B4-BE49-F238E27FC236}">
                <a16:creationId xmlns:a16="http://schemas.microsoft.com/office/drawing/2014/main" id="{F7CC5983-3A99-4E96-A278-C59C46671CE9}"/>
              </a:ext>
            </a:extLst>
          </p:cNvPr>
          <p:cNvPicPr>
            <a:picLocks noChangeAspect="1"/>
          </p:cNvPicPr>
          <p:nvPr/>
        </p:nvPicPr>
        <p:blipFill>
          <a:blip r:embed="rId3"/>
          <a:stretch>
            <a:fillRect/>
          </a:stretch>
        </p:blipFill>
        <p:spPr>
          <a:xfrm>
            <a:off x="3005311" y="1558829"/>
            <a:ext cx="3864107" cy="4673427"/>
          </a:xfrm>
          <a:prstGeom prst="rect">
            <a:avLst/>
          </a:prstGeom>
        </p:spPr>
      </p:pic>
      <p:pic>
        <p:nvPicPr>
          <p:cNvPr id="8" name="Picture 7">
            <a:extLst>
              <a:ext uri="{FF2B5EF4-FFF2-40B4-BE49-F238E27FC236}">
                <a16:creationId xmlns:a16="http://schemas.microsoft.com/office/drawing/2014/main" id="{DA5D4AD3-9DEE-870A-E509-48718A7BCB6F}"/>
              </a:ext>
            </a:extLst>
          </p:cNvPr>
          <p:cNvPicPr>
            <a:picLocks noChangeAspect="1"/>
          </p:cNvPicPr>
          <p:nvPr/>
        </p:nvPicPr>
        <p:blipFill>
          <a:blip r:embed="rId4"/>
          <a:stretch>
            <a:fillRect/>
          </a:stretch>
        </p:blipFill>
        <p:spPr>
          <a:xfrm>
            <a:off x="7300171" y="1570802"/>
            <a:ext cx="2884501" cy="3716395"/>
          </a:xfrm>
          <a:prstGeom prst="rect">
            <a:avLst/>
          </a:prstGeom>
        </p:spPr>
      </p:pic>
    </p:spTree>
    <p:extLst>
      <p:ext uri="{BB962C8B-B14F-4D97-AF65-F5344CB8AC3E}">
        <p14:creationId xmlns:p14="http://schemas.microsoft.com/office/powerpoint/2010/main" val="3448457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236334" y="113302"/>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Knuckle FEA</a:t>
            </a:r>
            <a:endParaRPr lang="en-US">
              <a:solidFill>
                <a:schemeClr val="accent1"/>
              </a:solidFill>
            </a:endParaRP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pic>
        <p:nvPicPr>
          <p:cNvPr id="13" name="Picture 12">
            <a:extLst>
              <a:ext uri="{FF2B5EF4-FFF2-40B4-BE49-F238E27FC236}">
                <a16:creationId xmlns:a16="http://schemas.microsoft.com/office/drawing/2014/main" id="{82FCFDE8-1204-07D6-1A8C-7C1B2EC4C874}"/>
              </a:ext>
            </a:extLst>
          </p:cNvPr>
          <p:cNvPicPr>
            <a:picLocks noChangeAspect="1"/>
          </p:cNvPicPr>
          <p:nvPr/>
        </p:nvPicPr>
        <p:blipFill>
          <a:blip r:embed="rId3"/>
          <a:stretch>
            <a:fillRect/>
          </a:stretch>
        </p:blipFill>
        <p:spPr>
          <a:xfrm>
            <a:off x="8312870" y="1721908"/>
            <a:ext cx="2497943" cy="3947070"/>
          </a:xfrm>
          <a:prstGeom prst="rect">
            <a:avLst/>
          </a:prstGeom>
        </p:spPr>
      </p:pic>
      <p:pic>
        <p:nvPicPr>
          <p:cNvPr id="15" name="Picture 14">
            <a:extLst>
              <a:ext uri="{FF2B5EF4-FFF2-40B4-BE49-F238E27FC236}">
                <a16:creationId xmlns:a16="http://schemas.microsoft.com/office/drawing/2014/main" id="{3922D5A5-E724-525F-9A2E-68F49EE2126E}"/>
              </a:ext>
            </a:extLst>
          </p:cNvPr>
          <p:cNvPicPr>
            <a:picLocks noChangeAspect="1"/>
          </p:cNvPicPr>
          <p:nvPr/>
        </p:nvPicPr>
        <p:blipFill>
          <a:blip r:embed="rId4"/>
          <a:stretch>
            <a:fillRect/>
          </a:stretch>
        </p:blipFill>
        <p:spPr>
          <a:xfrm>
            <a:off x="2375758" y="1721908"/>
            <a:ext cx="5492878" cy="4235056"/>
          </a:xfrm>
          <a:prstGeom prst="rect">
            <a:avLst/>
          </a:prstGeom>
        </p:spPr>
      </p:pic>
      <p:sp>
        <p:nvSpPr>
          <p:cNvPr id="2" name="Slide Number Placeholder 1">
            <a:extLst>
              <a:ext uri="{FF2B5EF4-FFF2-40B4-BE49-F238E27FC236}">
                <a16:creationId xmlns:a16="http://schemas.microsoft.com/office/drawing/2014/main" id="{729E26D7-8BC3-BCAB-E70E-41E3E862D744}"/>
              </a:ext>
            </a:extLst>
          </p:cNvPr>
          <p:cNvSpPr>
            <a:spLocks noGrp="1"/>
          </p:cNvSpPr>
          <p:nvPr>
            <p:ph type="sldNum" sz="quarter" idx="12"/>
          </p:nvPr>
        </p:nvSpPr>
        <p:spPr/>
        <p:txBody>
          <a:bodyPr/>
          <a:lstStyle/>
          <a:p>
            <a:fld id="{46AD84E5-9F0D-401A-8E8F-C0E3DEFEF6BE}" type="slidenum">
              <a:rPr lang="en-US" smtClean="0"/>
              <a:t>21</a:t>
            </a:fld>
            <a:endParaRPr lang="en-US"/>
          </a:p>
        </p:txBody>
      </p:sp>
    </p:spTree>
    <p:extLst>
      <p:ext uri="{BB962C8B-B14F-4D97-AF65-F5344CB8AC3E}">
        <p14:creationId xmlns:p14="http://schemas.microsoft.com/office/powerpoint/2010/main" val="1825001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1090-EFB2-947A-E03B-781B1EDD4B8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2C1A9C-1E69-659C-FA12-AC1940206855}"/>
              </a:ext>
            </a:extLst>
          </p:cNvPr>
          <p:cNvSpPr txBox="1">
            <a:spLocks/>
          </p:cNvSpPr>
          <p:nvPr/>
        </p:nvSpPr>
        <p:spPr>
          <a:xfrm>
            <a:off x="1086643" y="113303"/>
            <a:ext cx="10018713" cy="115771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Quality Test</a:t>
            </a:r>
            <a:endParaRPr lang="en-US">
              <a:solidFill>
                <a:schemeClr val="accent1"/>
              </a:solidFill>
            </a:endParaRPr>
          </a:p>
        </p:txBody>
      </p:sp>
      <p:pic>
        <p:nvPicPr>
          <p:cNvPr id="6" name="Picture 5" descr="Logo&#10;&#10;Description automatically generated">
            <a:extLst>
              <a:ext uri="{FF2B5EF4-FFF2-40B4-BE49-F238E27FC236}">
                <a16:creationId xmlns:a16="http://schemas.microsoft.com/office/drawing/2014/main" id="{B27F93C7-49B6-9405-2535-8149B90D3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9" name="TextBox 8">
            <a:extLst>
              <a:ext uri="{FF2B5EF4-FFF2-40B4-BE49-F238E27FC236}">
                <a16:creationId xmlns:a16="http://schemas.microsoft.com/office/drawing/2014/main" id="{F9CD5155-CFCB-B94D-4808-BD72F838F94B}"/>
              </a:ext>
            </a:extLst>
          </p:cNvPr>
          <p:cNvSpPr txBox="1"/>
          <p:nvPr/>
        </p:nvSpPr>
        <p:spPr>
          <a:xfrm>
            <a:off x="1336918" y="1430289"/>
            <a:ext cx="10018713" cy="3477875"/>
          </a:xfrm>
          <a:prstGeom prst="rect">
            <a:avLst/>
          </a:prstGeom>
          <a:noFill/>
        </p:spPr>
        <p:txBody>
          <a:bodyPr wrap="square" lIns="91440" tIns="45720" rIns="91440" bIns="45720" rtlCol="0" anchor="t">
            <a:spAutoFit/>
          </a:bodyPr>
          <a:lstStyle/>
          <a:p>
            <a:pPr marL="342900" indent="-342900">
              <a:buFont typeface="Arial"/>
              <a:buChar char="•"/>
            </a:pPr>
            <a:r>
              <a:rPr lang="en-US" sz="2000">
                <a:latin typeface="Bahnschrift SemiBold"/>
              </a:rPr>
              <a:t>Verified that all dimensions of machined parts are correct before assembling</a:t>
            </a:r>
          </a:p>
          <a:p>
            <a:pPr marL="800100" lvl="1" indent="-342900">
              <a:buFont typeface="Arial"/>
              <a:buChar char="•"/>
            </a:pPr>
            <a:r>
              <a:rPr lang="en-US" sz="2000">
                <a:latin typeface="Bahnschrift SemiBold"/>
              </a:rPr>
              <a:t>A-Arm lengths and bend angles</a:t>
            </a:r>
          </a:p>
          <a:p>
            <a:pPr marL="800100" lvl="1" indent="-342900">
              <a:buFont typeface="Arial"/>
              <a:buChar char="•"/>
            </a:pPr>
            <a:r>
              <a:rPr lang="en-US" sz="2000">
                <a:latin typeface="Bahnschrift SemiBold"/>
              </a:rPr>
              <a:t>Insert dimensions were verified using a test piece of Finishline Tubing</a:t>
            </a:r>
          </a:p>
          <a:p>
            <a:pPr marL="800100" lvl="1" indent="-342900">
              <a:buFont typeface="Arial"/>
              <a:buChar char="•"/>
            </a:pPr>
            <a:r>
              <a:rPr lang="en-US" sz="2000">
                <a:latin typeface="Bahnschrift SemiBold"/>
              </a:rPr>
              <a:t>Knuckle tolerances are correct for press fitting of bearing</a:t>
            </a:r>
          </a:p>
          <a:p>
            <a:pPr marL="1257300" lvl="2" indent="-342900">
              <a:buFont typeface="Arial"/>
              <a:buChar char="•"/>
            </a:pPr>
            <a:r>
              <a:rPr lang="en-US" sz="2000">
                <a:latin typeface="Bahnschrift SemiBold"/>
              </a:rPr>
              <a:t>Iterated through CNC programming (3 failed knuckle CNC operations before completing one successful)</a:t>
            </a:r>
          </a:p>
          <a:p>
            <a:pPr marL="342900" indent="-342900">
              <a:buFont typeface="Arial"/>
              <a:buChar char="•"/>
            </a:pPr>
            <a:r>
              <a:rPr lang="en-US" sz="2000">
                <a:latin typeface="Bahnschrift SemiBold"/>
              </a:rPr>
              <a:t>First successful iteration was dimensionally verified </a:t>
            </a:r>
          </a:p>
          <a:p>
            <a:pPr marL="800100" lvl="1" indent="-342900">
              <a:buFont typeface="Arial"/>
              <a:buChar char="•"/>
            </a:pPr>
            <a:r>
              <a:rPr lang="en-US" sz="2000">
                <a:latin typeface="Bahnschrift SemiBold"/>
              </a:rPr>
              <a:t>All joints in the knuckle assembly did not collide with the brake rotor</a:t>
            </a:r>
          </a:p>
          <a:p>
            <a:pPr marL="800100" lvl="1" indent="-342900">
              <a:buFont typeface="Arial"/>
              <a:buChar char="•"/>
            </a:pPr>
            <a:r>
              <a:rPr lang="en-US" sz="2000">
                <a:latin typeface="Bahnschrift SemiBold"/>
              </a:rPr>
              <a:t>A-Arms fit into the tabs on the jig and the Cowboy Racing Baja Car </a:t>
            </a:r>
          </a:p>
          <a:p>
            <a:pPr marL="342900" indent="-342900">
              <a:buFont typeface="Arial"/>
              <a:buChar char="•"/>
            </a:pPr>
            <a:r>
              <a:rPr lang="en-US" sz="2000">
                <a:latin typeface="Bahnschrift SemiBold"/>
              </a:rPr>
              <a:t>Completed weld tests to ensure that all welds are to Baja SAE Weld Standard</a:t>
            </a:r>
          </a:p>
          <a:p>
            <a:pPr marL="342900" indent="-342900">
              <a:buFont typeface="Arial"/>
              <a:buChar char="•"/>
            </a:pPr>
            <a:r>
              <a:rPr lang="en-US" sz="2000">
                <a:latin typeface="Bahnschrift SemiBold"/>
              </a:rPr>
              <a:t>All tolerances were followed while machining per drawings</a:t>
            </a:r>
          </a:p>
        </p:txBody>
      </p:sp>
      <p:sp>
        <p:nvSpPr>
          <p:cNvPr id="2" name="Slide Number Placeholder 1">
            <a:extLst>
              <a:ext uri="{FF2B5EF4-FFF2-40B4-BE49-F238E27FC236}">
                <a16:creationId xmlns:a16="http://schemas.microsoft.com/office/drawing/2014/main" id="{2683EBA0-4F3D-FD18-DE96-AE20141D01F8}"/>
              </a:ext>
            </a:extLst>
          </p:cNvPr>
          <p:cNvSpPr>
            <a:spLocks noGrp="1"/>
          </p:cNvSpPr>
          <p:nvPr>
            <p:ph type="sldNum" sz="quarter" idx="12"/>
          </p:nvPr>
        </p:nvSpPr>
        <p:spPr/>
        <p:txBody>
          <a:bodyPr/>
          <a:lstStyle/>
          <a:p>
            <a:fld id="{46AD84E5-9F0D-401A-8E8F-C0E3DEFEF6BE}" type="slidenum">
              <a:rPr lang="en-US" smtClean="0"/>
              <a:t>22</a:t>
            </a:fld>
            <a:endParaRPr lang="en-US"/>
          </a:p>
        </p:txBody>
      </p:sp>
    </p:spTree>
    <p:extLst>
      <p:ext uri="{BB962C8B-B14F-4D97-AF65-F5344CB8AC3E}">
        <p14:creationId xmlns:p14="http://schemas.microsoft.com/office/powerpoint/2010/main" val="368942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704E5-4A84-408B-B913-1CAB93A79B0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0C44AFD-32C5-B877-D6B8-5B6086AD7735}"/>
              </a:ext>
            </a:extLst>
          </p:cNvPr>
          <p:cNvSpPr txBox="1">
            <a:spLocks/>
          </p:cNvSpPr>
          <p:nvPr/>
        </p:nvSpPr>
        <p:spPr>
          <a:xfrm>
            <a:off x="1086643" y="104159"/>
            <a:ext cx="10018713" cy="142289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Testing</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Baja Car Testing</a:t>
            </a:r>
          </a:p>
        </p:txBody>
      </p:sp>
      <p:pic>
        <p:nvPicPr>
          <p:cNvPr id="6" name="Picture 5" descr="Logo&#10;&#10;Description automatically generated">
            <a:extLst>
              <a:ext uri="{FF2B5EF4-FFF2-40B4-BE49-F238E27FC236}">
                <a16:creationId xmlns:a16="http://schemas.microsoft.com/office/drawing/2014/main" id="{F9A473CA-5A33-4322-2D07-72B9F8AC3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9" name="TextBox 8">
            <a:extLst>
              <a:ext uri="{FF2B5EF4-FFF2-40B4-BE49-F238E27FC236}">
                <a16:creationId xmlns:a16="http://schemas.microsoft.com/office/drawing/2014/main" id="{9AFC4515-9AE6-0DE3-BF10-E821A8FF13D3}"/>
              </a:ext>
            </a:extLst>
          </p:cNvPr>
          <p:cNvSpPr txBox="1"/>
          <p:nvPr/>
        </p:nvSpPr>
        <p:spPr>
          <a:xfrm>
            <a:off x="1236333" y="1717007"/>
            <a:ext cx="10018713" cy="34778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latin typeface="Bahnschrift SemiBold"/>
              </a:rPr>
              <a:t>Driver Comfort </a:t>
            </a:r>
          </a:p>
          <a:p>
            <a:pPr marL="742950" lvl="1" indent="-285750">
              <a:buFont typeface="Arial" panose="020B0604020202020204" pitchFamily="34" charset="0"/>
              <a:buChar char="•"/>
            </a:pPr>
            <a:r>
              <a:rPr lang="en-US" sz="2000" dirty="0">
                <a:latin typeface="Bahnschrift SemiBold"/>
              </a:rPr>
              <a:t>Performed on-car testing with new suspension design and handling was significantly improved to previous cars</a:t>
            </a:r>
          </a:p>
          <a:p>
            <a:pPr marL="742950" lvl="1" indent="-285750">
              <a:buFont typeface="Arial" panose="020B0604020202020204" pitchFamily="34" charset="0"/>
              <a:buChar char="•"/>
            </a:pPr>
            <a:r>
              <a:rPr lang="en-US" sz="2000" dirty="0">
                <a:latin typeface="Bahnschrift SemiBold"/>
              </a:rPr>
              <a:t>Tight turning radius </a:t>
            </a:r>
          </a:p>
          <a:p>
            <a:pPr marL="742950" lvl="1" indent="-285750">
              <a:buFont typeface="Arial" panose="020B0604020202020204" pitchFamily="34" charset="0"/>
              <a:buChar char="•"/>
            </a:pPr>
            <a:r>
              <a:rPr lang="en-US" sz="2000" dirty="0">
                <a:latin typeface="Bahnschrift SemiBold"/>
              </a:rPr>
              <a:t>Handling during turns</a:t>
            </a:r>
          </a:p>
          <a:p>
            <a:pPr marL="742950" lvl="1" indent="-285750">
              <a:buFont typeface="Arial" panose="020B0604020202020204" pitchFamily="34" charset="0"/>
              <a:buChar char="•"/>
            </a:pPr>
            <a:r>
              <a:rPr lang="en-US" sz="2000" dirty="0">
                <a:latin typeface="Bahnschrift SemiBold"/>
              </a:rPr>
              <a:t>Minimal bump steer effects </a:t>
            </a:r>
          </a:p>
          <a:p>
            <a:pPr marL="742950" lvl="1" indent="-285750">
              <a:buFont typeface="Arial" panose="020B0604020202020204" pitchFamily="34" charset="0"/>
              <a:buChar char="•"/>
            </a:pPr>
            <a:r>
              <a:rPr lang="en-US" sz="2000" dirty="0">
                <a:latin typeface="Bahnschrift SemiBold"/>
              </a:rPr>
              <a:t>Design was maintaining strength after jumps (no bending of suspension components after test drives)</a:t>
            </a:r>
          </a:p>
          <a:p>
            <a:pPr marL="742950" lvl="1" indent="-285750">
              <a:buFont typeface="Arial" panose="020B0604020202020204" pitchFamily="34" charset="0"/>
              <a:buChar char="•"/>
            </a:pPr>
            <a:r>
              <a:rPr lang="en-US" sz="2000" dirty="0">
                <a:latin typeface="Bahnschrift SemiBold"/>
              </a:rPr>
              <a:t>Tested without weld</a:t>
            </a:r>
          </a:p>
          <a:p>
            <a:pPr marL="1200150" lvl="2" indent="-285750">
              <a:buFont typeface="Arial" panose="020B0604020202020204" pitchFamily="34" charset="0"/>
              <a:buChar char="•"/>
            </a:pPr>
            <a:r>
              <a:rPr lang="en-US" sz="2000" dirty="0">
                <a:latin typeface="Bahnschrift SemiBold"/>
              </a:rPr>
              <a:t>Welded for increased factor of safety during competition</a:t>
            </a:r>
          </a:p>
          <a:p>
            <a:pPr marL="742950" lvl="1" indent="-285750">
              <a:buFont typeface="Arial" panose="020B0604020202020204" pitchFamily="34" charset="0"/>
              <a:buChar char="•"/>
            </a:pPr>
            <a:endParaRPr lang="en-US" sz="2000" dirty="0">
              <a:latin typeface="Bahnschrift SemiBold"/>
            </a:endParaRPr>
          </a:p>
        </p:txBody>
      </p:sp>
      <p:sp>
        <p:nvSpPr>
          <p:cNvPr id="2" name="Slide Number Placeholder 1">
            <a:extLst>
              <a:ext uri="{FF2B5EF4-FFF2-40B4-BE49-F238E27FC236}">
                <a16:creationId xmlns:a16="http://schemas.microsoft.com/office/drawing/2014/main" id="{86E18438-A00D-7024-294E-A6340138DFFE}"/>
              </a:ext>
            </a:extLst>
          </p:cNvPr>
          <p:cNvSpPr>
            <a:spLocks noGrp="1"/>
          </p:cNvSpPr>
          <p:nvPr>
            <p:ph type="sldNum" sz="quarter" idx="12"/>
          </p:nvPr>
        </p:nvSpPr>
        <p:spPr/>
        <p:txBody>
          <a:bodyPr/>
          <a:lstStyle/>
          <a:p>
            <a:fld id="{46AD84E5-9F0D-401A-8E8F-C0E3DEFEF6BE}" type="slidenum">
              <a:rPr lang="en-US" smtClean="0"/>
              <a:t>23</a:t>
            </a:fld>
            <a:endParaRPr lang="en-US"/>
          </a:p>
        </p:txBody>
      </p:sp>
    </p:spTree>
    <p:extLst>
      <p:ext uri="{BB962C8B-B14F-4D97-AF65-F5344CB8AC3E}">
        <p14:creationId xmlns:p14="http://schemas.microsoft.com/office/powerpoint/2010/main" val="2550462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704E5-4A84-408B-B913-1CAB93A79B0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0C44AFD-32C5-B877-D6B8-5B6086AD7735}"/>
              </a:ext>
            </a:extLst>
          </p:cNvPr>
          <p:cNvSpPr txBox="1">
            <a:spLocks/>
          </p:cNvSpPr>
          <p:nvPr/>
        </p:nvSpPr>
        <p:spPr>
          <a:xfrm>
            <a:off x="1086643" y="104159"/>
            <a:ext cx="10018713" cy="142289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Testing</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2024 Baja SAE California</a:t>
            </a:r>
          </a:p>
        </p:txBody>
      </p:sp>
      <p:pic>
        <p:nvPicPr>
          <p:cNvPr id="6" name="Picture 5" descr="Logo&#10;&#10;Description automatically generated">
            <a:extLst>
              <a:ext uri="{FF2B5EF4-FFF2-40B4-BE49-F238E27FC236}">
                <a16:creationId xmlns:a16="http://schemas.microsoft.com/office/drawing/2014/main" id="{F9A473CA-5A33-4322-2D07-72B9F8AC3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9" name="TextBox 8">
            <a:extLst>
              <a:ext uri="{FF2B5EF4-FFF2-40B4-BE49-F238E27FC236}">
                <a16:creationId xmlns:a16="http://schemas.microsoft.com/office/drawing/2014/main" id="{9AFC4515-9AE6-0DE3-BF10-E821A8FF13D3}"/>
              </a:ext>
            </a:extLst>
          </p:cNvPr>
          <p:cNvSpPr txBox="1"/>
          <p:nvPr/>
        </p:nvSpPr>
        <p:spPr>
          <a:xfrm>
            <a:off x="1236334" y="1717007"/>
            <a:ext cx="7249170" cy="34778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latin typeface="Bahnschrift SemiBold"/>
              </a:rPr>
              <a:t>Placed 21</a:t>
            </a:r>
            <a:r>
              <a:rPr lang="en-US" sz="2000" baseline="30000" dirty="0">
                <a:latin typeface="Bahnschrift SemiBold"/>
              </a:rPr>
              <a:t>st</a:t>
            </a:r>
            <a:r>
              <a:rPr lang="en-US" sz="2000" dirty="0">
                <a:latin typeface="Bahnschrift SemiBold"/>
              </a:rPr>
              <a:t> overall out of 61</a:t>
            </a:r>
          </a:p>
          <a:p>
            <a:pPr marL="285750" indent="-285750">
              <a:buFont typeface="Arial" panose="020B0604020202020204" pitchFamily="34" charset="0"/>
              <a:buChar char="•"/>
            </a:pPr>
            <a:r>
              <a:rPr lang="en-US" sz="2000" dirty="0">
                <a:latin typeface="Bahnschrift SemiBold"/>
              </a:rPr>
              <a:t>Placed 18</a:t>
            </a:r>
            <a:r>
              <a:rPr lang="en-US" sz="2000" baseline="30000" dirty="0">
                <a:latin typeface="Bahnschrift SemiBold"/>
              </a:rPr>
              <a:t>th</a:t>
            </a:r>
            <a:r>
              <a:rPr lang="en-US" sz="2000" dirty="0">
                <a:latin typeface="Bahnschrift SemiBold"/>
              </a:rPr>
              <a:t> in maneuverability</a:t>
            </a:r>
          </a:p>
          <a:p>
            <a:pPr marL="285750" indent="-285750">
              <a:buFont typeface="Arial" panose="020B0604020202020204" pitchFamily="34" charset="0"/>
              <a:buChar char="•"/>
            </a:pPr>
            <a:r>
              <a:rPr lang="en-US" sz="2000" dirty="0">
                <a:latin typeface="Bahnschrift SemiBold"/>
              </a:rPr>
              <a:t>Placed 21</a:t>
            </a:r>
            <a:r>
              <a:rPr lang="en-US" sz="2000" baseline="30000" dirty="0">
                <a:latin typeface="Bahnschrift SemiBold"/>
              </a:rPr>
              <a:t>st</a:t>
            </a:r>
            <a:r>
              <a:rPr lang="en-US" sz="2000" dirty="0">
                <a:latin typeface="Bahnschrift SemiBold"/>
              </a:rPr>
              <a:t> in the endurance race</a:t>
            </a:r>
          </a:p>
          <a:p>
            <a:pPr marL="285750" indent="-285750">
              <a:buFont typeface="Arial" panose="020B0604020202020204" pitchFamily="34" charset="0"/>
              <a:buChar char="•"/>
            </a:pPr>
            <a:r>
              <a:rPr lang="en-US" sz="2000" dirty="0">
                <a:latin typeface="Bahnschrift SemiBold"/>
              </a:rPr>
              <a:t>Placed 23</a:t>
            </a:r>
            <a:r>
              <a:rPr lang="en-US" sz="2000" baseline="30000" dirty="0">
                <a:latin typeface="Bahnschrift SemiBold"/>
              </a:rPr>
              <a:t>rd</a:t>
            </a:r>
            <a:r>
              <a:rPr lang="en-US" sz="2000" dirty="0">
                <a:latin typeface="Bahnschrift SemiBold"/>
              </a:rPr>
              <a:t> in hill climb</a:t>
            </a:r>
          </a:p>
          <a:p>
            <a:pPr marL="285750" indent="-285750">
              <a:buFont typeface="Arial" panose="020B0604020202020204" pitchFamily="34" charset="0"/>
              <a:buChar char="•"/>
            </a:pPr>
            <a:r>
              <a:rPr lang="en-US" sz="2000" dirty="0">
                <a:latin typeface="Bahnschrift SemiBold"/>
              </a:rPr>
              <a:t>Placed 31</a:t>
            </a:r>
            <a:r>
              <a:rPr lang="en-US" sz="2000" baseline="30000" dirty="0">
                <a:latin typeface="Bahnschrift SemiBold"/>
              </a:rPr>
              <a:t>st</a:t>
            </a:r>
            <a:r>
              <a:rPr lang="en-US" sz="2000" dirty="0">
                <a:latin typeface="Bahnschrift SemiBold"/>
              </a:rPr>
              <a:t> in acceleration</a:t>
            </a:r>
          </a:p>
          <a:p>
            <a:pPr marL="285750" indent="-285750">
              <a:buFont typeface="Arial" panose="020B0604020202020204" pitchFamily="34" charset="0"/>
              <a:buChar char="•"/>
            </a:pPr>
            <a:r>
              <a:rPr lang="en-US" sz="2000" dirty="0">
                <a:latin typeface="Bahnschrift SemiBold"/>
              </a:rPr>
              <a:t>Placed 32</a:t>
            </a:r>
            <a:r>
              <a:rPr lang="en-US" sz="2000" baseline="30000" dirty="0">
                <a:latin typeface="Bahnschrift SemiBold"/>
              </a:rPr>
              <a:t>nd</a:t>
            </a:r>
            <a:r>
              <a:rPr lang="en-US" sz="2000" dirty="0">
                <a:latin typeface="Bahnschrift SemiBold"/>
              </a:rPr>
              <a:t> in suspension</a:t>
            </a:r>
          </a:p>
          <a:p>
            <a:pPr marL="285750" indent="-285750">
              <a:buFont typeface="Arial" panose="020B0604020202020204" pitchFamily="34" charset="0"/>
              <a:buChar char="•"/>
            </a:pPr>
            <a:r>
              <a:rPr lang="en-US" sz="2000" dirty="0">
                <a:latin typeface="Bahnschrift SemiBold"/>
              </a:rPr>
              <a:t>Suspension components performed better than expected</a:t>
            </a:r>
          </a:p>
          <a:p>
            <a:pPr marL="285750" indent="-285750">
              <a:buFont typeface="Arial" panose="020B0604020202020204" pitchFamily="34" charset="0"/>
              <a:buChar char="•"/>
            </a:pPr>
            <a:r>
              <a:rPr lang="en-US" sz="2000" dirty="0">
                <a:latin typeface="Bahnschrift SemiBold"/>
              </a:rPr>
              <a:t>Only issues were abnormal external forces and driver error</a:t>
            </a:r>
          </a:p>
          <a:p>
            <a:pPr marL="742950" lvl="1" indent="-285750">
              <a:buFont typeface="Arial" panose="020B0604020202020204" pitchFamily="34" charset="0"/>
              <a:buChar char="•"/>
            </a:pPr>
            <a:r>
              <a:rPr lang="en-US" sz="2000" dirty="0">
                <a:latin typeface="Bahnschrift SemiBold"/>
              </a:rPr>
              <a:t>Lower A-Arm bent via driver hitting rock</a:t>
            </a:r>
          </a:p>
          <a:p>
            <a:pPr marL="742950" lvl="1" indent="-285750">
              <a:buFont typeface="Arial" panose="020B0604020202020204" pitchFamily="34" charset="0"/>
              <a:buChar char="•"/>
            </a:pPr>
            <a:r>
              <a:rPr lang="en-US" sz="2000" dirty="0">
                <a:latin typeface="Bahnschrift SemiBold"/>
              </a:rPr>
              <a:t>Shock reservoir broke from collision with Baja car</a:t>
            </a:r>
          </a:p>
        </p:txBody>
      </p:sp>
      <p:sp>
        <p:nvSpPr>
          <p:cNvPr id="2" name="Slide Number Placeholder 1">
            <a:extLst>
              <a:ext uri="{FF2B5EF4-FFF2-40B4-BE49-F238E27FC236}">
                <a16:creationId xmlns:a16="http://schemas.microsoft.com/office/drawing/2014/main" id="{86E18438-A00D-7024-294E-A6340138DFFE}"/>
              </a:ext>
            </a:extLst>
          </p:cNvPr>
          <p:cNvSpPr>
            <a:spLocks noGrp="1"/>
          </p:cNvSpPr>
          <p:nvPr>
            <p:ph type="sldNum" sz="quarter" idx="12"/>
          </p:nvPr>
        </p:nvSpPr>
        <p:spPr/>
        <p:txBody>
          <a:bodyPr/>
          <a:lstStyle/>
          <a:p>
            <a:fld id="{46AD84E5-9F0D-401A-8E8F-C0E3DEFEF6BE}" type="slidenum">
              <a:rPr lang="en-US" smtClean="0"/>
              <a:t>24</a:t>
            </a:fld>
            <a:endParaRPr lang="en-US"/>
          </a:p>
        </p:txBody>
      </p:sp>
      <p:pic>
        <p:nvPicPr>
          <p:cNvPr id="3" name="Picture 2" descr="A person standing next to a chair and some parts&#10;&#10;Description automatically generated">
            <a:extLst>
              <a:ext uri="{FF2B5EF4-FFF2-40B4-BE49-F238E27FC236}">
                <a16:creationId xmlns:a16="http://schemas.microsoft.com/office/drawing/2014/main" id="{8515AB65-4C67-26FE-48A7-9E88FE877EF7}"/>
              </a:ext>
            </a:extLst>
          </p:cNvPr>
          <p:cNvPicPr>
            <a:picLocks noChangeAspect="1"/>
          </p:cNvPicPr>
          <p:nvPr/>
        </p:nvPicPr>
        <p:blipFill rotWithShape="1">
          <a:blip r:embed="rId3">
            <a:extLst>
              <a:ext uri="{28A0092B-C50C-407E-A947-70E740481C1C}">
                <a14:useLocalDpi xmlns:a14="http://schemas.microsoft.com/office/drawing/2010/main" val="0"/>
              </a:ext>
            </a:extLst>
          </a:blip>
          <a:srcRect l="23113" t="38900" r="26552" b="20782"/>
          <a:stretch/>
        </p:blipFill>
        <p:spPr bwMode="auto">
          <a:xfrm>
            <a:off x="8209919" y="1527049"/>
            <a:ext cx="3510430" cy="37490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9214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660DA-8188-1D97-8A8B-EDB4C6ECA77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05A1E0A-91C6-D89F-CE69-05A154180067}"/>
              </a:ext>
            </a:extLst>
          </p:cNvPr>
          <p:cNvSpPr txBox="1">
            <a:spLocks/>
          </p:cNvSpPr>
          <p:nvPr/>
        </p:nvSpPr>
        <p:spPr>
          <a:xfrm>
            <a:off x="1086643" y="277895"/>
            <a:ext cx="10018713" cy="801098"/>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Costs</a:t>
            </a:r>
            <a:endParaRPr lang="en-US"/>
          </a:p>
        </p:txBody>
      </p:sp>
      <p:pic>
        <p:nvPicPr>
          <p:cNvPr id="6" name="Picture 5" descr="Logo&#10;&#10;Description automatically generated">
            <a:extLst>
              <a:ext uri="{FF2B5EF4-FFF2-40B4-BE49-F238E27FC236}">
                <a16:creationId xmlns:a16="http://schemas.microsoft.com/office/drawing/2014/main" id="{9C5B6367-BC7A-B005-3EBB-143676DEC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5" name="TextBox 4">
            <a:extLst>
              <a:ext uri="{FF2B5EF4-FFF2-40B4-BE49-F238E27FC236}">
                <a16:creationId xmlns:a16="http://schemas.microsoft.com/office/drawing/2014/main" id="{0A1F6031-CED8-0F91-56FA-26012C430C32}"/>
              </a:ext>
            </a:extLst>
          </p:cNvPr>
          <p:cNvSpPr txBox="1"/>
          <p:nvPr/>
        </p:nvSpPr>
        <p:spPr>
          <a:xfrm>
            <a:off x="1553688" y="1425038"/>
            <a:ext cx="9609116"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Bahnschrift SemiBold"/>
              </a:rPr>
              <a:t>Total Projected Expenses: </a:t>
            </a:r>
            <a:r>
              <a:rPr lang="en-US" sz="4000">
                <a:solidFill>
                  <a:srgbClr val="00B050"/>
                </a:solidFill>
                <a:latin typeface="Bahnschrift SemiBold"/>
              </a:rPr>
              <a:t>$4200</a:t>
            </a:r>
            <a:endParaRPr lang="en-US" sz="4000"/>
          </a:p>
          <a:p>
            <a:r>
              <a:rPr lang="en-US" sz="3200" b="1">
                <a:latin typeface="Bahnschrift SemiBold"/>
              </a:rPr>
              <a:t>BREAKDOWN</a:t>
            </a:r>
          </a:p>
          <a:p>
            <a:r>
              <a:rPr lang="en-US" sz="3200">
                <a:solidFill>
                  <a:srgbClr val="000000"/>
                </a:solidFill>
                <a:latin typeface="Bahnschrift SemiBold"/>
              </a:rPr>
              <a:t>OEM: </a:t>
            </a:r>
            <a:r>
              <a:rPr lang="en-US" sz="3200">
                <a:solidFill>
                  <a:srgbClr val="00B050"/>
                </a:solidFill>
                <a:latin typeface="Bahnschrift SemiBold"/>
              </a:rPr>
              <a:t>$1305.98</a:t>
            </a:r>
          </a:p>
          <a:p>
            <a:r>
              <a:rPr lang="en-US" sz="3200">
                <a:solidFill>
                  <a:srgbClr val="000000"/>
                </a:solidFill>
                <a:latin typeface="Bahnschrift SemiBold"/>
              </a:rPr>
              <a:t>Manufacturing: </a:t>
            </a:r>
            <a:r>
              <a:rPr lang="en-US" sz="3200">
                <a:solidFill>
                  <a:srgbClr val="00B050"/>
                </a:solidFill>
                <a:latin typeface="Bahnschrift SemiBold"/>
              </a:rPr>
              <a:t>$92.24</a:t>
            </a:r>
          </a:p>
          <a:p>
            <a:r>
              <a:rPr lang="en-US" sz="3200">
                <a:solidFill>
                  <a:srgbClr val="000000"/>
                </a:solidFill>
                <a:latin typeface="Bahnschrift SemiBold"/>
              </a:rPr>
              <a:t>Joints: </a:t>
            </a:r>
            <a:r>
              <a:rPr lang="en-US" sz="3200">
                <a:solidFill>
                  <a:srgbClr val="00B050"/>
                </a:solidFill>
                <a:latin typeface="Bahnschrift SemiBold"/>
              </a:rPr>
              <a:t>$578.30</a:t>
            </a:r>
          </a:p>
          <a:p>
            <a:r>
              <a:rPr lang="en-US" sz="3200">
                <a:solidFill>
                  <a:srgbClr val="000000"/>
                </a:solidFill>
                <a:latin typeface="Bahnschrift SemiBold"/>
              </a:rPr>
              <a:t>Fasteners: </a:t>
            </a:r>
            <a:r>
              <a:rPr lang="en-US" sz="3200">
                <a:solidFill>
                  <a:srgbClr val="00B050"/>
                </a:solidFill>
                <a:latin typeface="Bahnschrift SemiBold"/>
              </a:rPr>
              <a:t>$276.49</a:t>
            </a:r>
          </a:p>
          <a:p>
            <a:r>
              <a:rPr lang="en-US" sz="3200">
                <a:solidFill>
                  <a:srgbClr val="000000"/>
                </a:solidFill>
                <a:latin typeface="Bahnschrift SemiBold"/>
              </a:rPr>
              <a:t>Materials: </a:t>
            </a:r>
            <a:r>
              <a:rPr lang="en-US" sz="3200">
                <a:solidFill>
                  <a:srgbClr val="00B050"/>
                </a:solidFill>
                <a:latin typeface="Bahnschrift SemiBold"/>
              </a:rPr>
              <a:t>$1706.19</a:t>
            </a:r>
          </a:p>
          <a:p>
            <a:endParaRPr lang="en-US" sz="2400">
              <a:solidFill>
                <a:srgbClr val="000000"/>
              </a:solidFill>
              <a:latin typeface="Bahnschrift SemiBold"/>
            </a:endParaRPr>
          </a:p>
          <a:p>
            <a:endParaRPr lang="en-US" sz="2400">
              <a:solidFill>
                <a:srgbClr val="000000"/>
              </a:solidFill>
              <a:latin typeface="Bahnschrift SemiBold"/>
            </a:endParaRPr>
          </a:p>
          <a:p>
            <a:endParaRPr lang="en-US" sz="2400">
              <a:solidFill>
                <a:srgbClr val="00B050"/>
              </a:solidFill>
              <a:latin typeface="Bahnschrift SemiBold"/>
            </a:endParaRPr>
          </a:p>
        </p:txBody>
      </p:sp>
      <p:sp>
        <p:nvSpPr>
          <p:cNvPr id="2" name="Slide Number Placeholder 1">
            <a:extLst>
              <a:ext uri="{FF2B5EF4-FFF2-40B4-BE49-F238E27FC236}">
                <a16:creationId xmlns:a16="http://schemas.microsoft.com/office/drawing/2014/main" id="{8476E577-3BAE-01B0-496A-798EF051AF07}"/>
              </a:ext>
            </a:extLst>
          </p:cNvPr>
          <p:cNvSpPr>
            <a:spLocks noGrp="1"/>
          </p:cNvSpPr>
          <p:nvPr>
            <p:ph type="sldNum" sz="quarter" idx="12"/>
          </p:nvPr>
        </p:nvSpPr>
        <p:spPr/>
        <p:txBody>
          <a:bodyPr/>
          <a:lstStyle/>
          <a:p>
            <a:fld id="{46AD84E5-9F0D-401A-8E8F-C0E3DEFEF6BE}" type="slidenum">
              <a:rPr lang="en-US" smtClean="0"/>
              <a:t>25</a:t>
            </a:fld>
            <a:endParaRPr lang="en-US"/>
          </a:p>
        </p:txBody>
      </p:sp>
    </p:spTree>
    <p:extLst>
      <p:ext uri="{BB962C8B-B14F-4D97-AF65-F5344CB8AC3E}">
        <p14:creationId xmlns:p14="http://schemas.microsoft.com/office/powerpoint/2010/main" val="4248389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FEB1288-EB1B-71AD-7ECF-0E2435D72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239" y="1976664"/>
            <a:ext cx="7913358" cy="1610934"/>
          </a:xfrm>
          <a:prstGeom prst="rect">
            <a:avLst/>
          </a:prstGeom>
        </p:spPr>
      </p:pic>
      <p:sp>
        <p:nvSpPr>
          <p:cNvPr id="6" name="TextBox 5">
            <a:extLst>
              <a:ext uri="{FF2B5EF4-FFF2-40B4-BE49-F238E27FC236}">
                <a16:creationId xmlns:a16="http://schemas.microsoft.com/office/drawing/2014/main" id="{FF97413B-094E-D1D0-6D5F-DA975FCECCC4}"/>
              </a:ext>
            </a:extLst>
          </p:cNvPr>
          <p:cNvSpPr txBox="1"/>
          <p:nvPr/>
        </p:nvSpPr>
        <p:spPr>
          <a:xfrm>
            <a:off x="3799734" y="3771353"/>
            <a:ext cx="5944367" cy="1015663"/>
          </a:xfrm>
          <a:prstGeom prst="rect">
            <a:avLst/>
          </a:prstGeom>
          <a:noFill/>
        </p:spPr>
        <p:txBody>
          <a:bodyPr wrap="square" rtlCol="0">
            <a:spAutoFit/>
          </a:bodyPr>
          <a:lstStyle/>
          <a:p>
            <a:pPr algn="ctr"/>
            <a:r>
              <a:rPr lang="en-US" sz="6000">
                <a:solidFill>
                  <a:schemeClr val="accent1"/>
                </a:solidFill>
                <a:effectLst>
                  <a:outerShdw blurRad="38100" dist="38100" dir="2700000" algn="tl">
                    <a:srgbClr val="000000">
                      <a:alpha val="43137"/>
                    </a:srgbClr>
                  </a:outerShdw>
                </a:effectLst>
                <a:latin typeface="Bahnschrift SemiBold" panose="020B0502040204020203" pitchFamily="34" charset="0"/>
              </a:rPr>
              <a:t>Any Questions?</a:t>
            </a:r>
          </a:p>
        </p:txBody>
      </p:sp>
      <p:sp>
        <p:nvSpPr>
          <p:cNvPr id="2" name="Slide Number Placeholder 1">
            <a:extLst>
              <a:ext uri="{FF2B5EF4-FFF2-40B4-BE49-F238E27FC236}">
                <a16:creationId xmlns:a16="http://schemas.microsoft.com/office/drawing/2014/main" id="{4D441BC9-549A-EFF6-2064-41402A5A4706}"/>
              </a:ext>
            </a:extLst>
          </p:cNvPr>
          <p:cNvSpPr>
            <a:spLocks noGrp="1"/>
          </p:cNvSpPr>
          <p:nvPr>
            <p:ph type="sldNum" sz="quarter" idx="12"/>
          </p:nvPr>
        </p:nvSpPr>
        <p:spPr/>
        <p:txBody>
          <a:bodyPr/>
          <a:lstStyle/>
          <a:p>
            <a:fld id="{46AD84E5-9F0D-401A-8E8F-C0E3DEFEF6BE}" type="slidenum">
              <a:rPr lang="en-US" smtClean="0"/>
              <a:t>26</a:t>
            </a:fld>
            <a:endParaRPr lang="en-US"/>
          </a:p>
        </p:txBody>
      </p:sp>
    </p:spTree>
    <p:extLst>
      <p:ext uri="{BB962C8B-B14F-4D97-AF65-F5344CB8AC3E}">
        <p14:creationId xmlns:p14="http://schemas.microsoft.com/office/powerpoint/2010/main" val="1373986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1036-CCB2-D37D-A9AE-76C36415FB0F}"/>
              </a:ext>
            </a:extLst>
          </p:cNvPr>
          <p:cNvSpPr>
            <a:spLocks noGrp="1"/>
          </p:cNvSpPr>
          <p:nvPr>
            <p:ph type="title"/>
          </p:nvPr>
        </p:nvSpPr>
        <p:spPr/>
        <p:txBody>
          <a:bodyPr>
            <a:normAutofit/>
          </a:bodyPr>
          <a:lstStyle/>
          <a:p>
            <a:r>
              <a:rPr lang="en-US" sz="2800" b="1">
                <a:solidFill>
                  <a:schemeClr val="accent1"/>
                </a:solidFill>
                <a:effectLst>
                  <a:outerShdw blurRad="38100" dist="38100" dir="2700000" algn="tl">
                    <a:srgbClr val="000000">
                      <a:alpha val="43137"/>
                    </a:srgbClr>
                  </a:outerShdw>
                </a:effectLst>
                <a:latin typeface="Bahnschrift SemiBold"/>
                <a:cs typeface="Times New Roman"/>
              </a:rPr>
              <a:t>SO1: Students demonstrated an ability to identify, formulate, and solve complex engineering problems by applying principles of engineering, science, and mathematics.</a:t>
            </a:r>
          </a:p>
        </p:txBody>
      </p:sp>
      <p:sp>
        <p:nvSpPr>
          <p:cNvPr id="3" name="Content Placeholder 2">
            <a:extLst>
              <a:ext uri="{FF2B5EF4-FFF2-40B4-BE49-F238E27FC236}">
                <a16:creationId xmlns:a16="http://schemas.microsoft.com/office/drawing/2014/main" id="{A11B4072-589A-E952-BEA7-CB70B8EF77E2}"/>
              </a:ext>
            </a:extLst>
          </p:cNvPr>
          <p:cNvSpPr>
            <a:spLocks noGrp="1"/>
          </p:cNvSpPr>
          <p:nvPr>
            <p:ph idx="1"/>
          </p:nvPr>
        </p:nvSpPr>
        <p:spPr/>
        <p:txBody>
          <a:bodyPr>
            <a:normAutofit/>
          </a:bodyPr>
          <a:lstStyle/>
          <a:p>
            <a:pPr>
              <a:lnSpc>
                <a:spcPct val="90000"/>
              </a:lnSpc>
              <a:buClrTx/>
            </a:pPr>
            <a:r>
              <a:rPr lang="en-US" sz="2200">
                <a:latin typeface="Bahnschrift SemiBold"/>
              </a:rPr>
              <a:t>Able to identify what suspension characteristics were most important to design for</a:t>
            </a:r>
          </a:p>
          <a:p>
            <a:pPr>
              <a:lnSpc>
                <a:spcPct val="90000"/>
              </a:lnSpc>
              <a:buClrTx/>
            </a:pPr>
            <a:r>
              <a:rPr lang="en-US" sz="2200">
                <a:latin typeface="Bahnschrift SemiBold"/>
              </a:rPr>
              <a:t>Completed research on what values for the suspension characteristics were ideal for the Baja vehicle </a:t>
            </a:r>
          </a:p>
          <a:p>
            <a:pPr>
              <a:lnSpc>
                <a:spcPct val="90000"/>
              </a:lnSpc>
              <a:buClrTx/>
            </a:pPr>
            <a:r>
              <a:rPr lang="en-US" sz="2200">
                <a:latin typeface="Bahnschrift SemiBold"/>
              </a:rPr>
              <a:t>Created 2D and 3D models and based decision matrices to determine what the best suspension setting was for the Baja car</a:t>
            </a:r>
          </a:p>
          <a:p>
            <a:pPr>
              <a:lnSpc>
                <a:spcPct val="90000"/>
              </a:lnSpc>
              <a:buClrTx/>
            </a:pPr>
            <a:r>
              <a:rPr lang="en-US" sz="2200">
                <a:latin typeface="Bahnschrift SemiBold"/>
              </a:rPr>
              <a:t>Completed simulations to validate that our design met all the characteristics and the strength requirement needed for the Baja car </a:t>
            </a:r>
          </a:p>
        </p:txBody>
      </p:sp>
      <p:sp>
        <p:nvSpPr>
          <p:cNvPr id="4" name="Slide Number Placeholder 3">
            <a:extLst>
              <a:ext uri="{FF2B5EF4-FFF2-40B4-BE49-F238E27FC236}">
                <a16:creationId xmlns:a16="http://schemas.microsoft.com/office/drawing/2014/main" id="{20E043F2-F051-8B24-4892-10CE28BBF499}"/>
              </a:ext>
            </a:extLst>
          </p:cNvPr>
          <p:cNvSpPr>
            <a:spLocks noGrp="1"/>
          </p:cNvSpPr>
          <p:nvPr>
            <p:ph type="sldNum" sz="quarter" idx="12"/>
          </p:nvPr>
        </p:nvSpPr>
        <p:spPr/>
        <p:txBody>
          <a:bodyPr/>
          <a:lstStyle/>
          <a:p>
            <a:fld id="{46AD84E5-9F0D-401A-8E8F-C0E3DEFEF6BE}" type="slidenum">
              <a:rPr lang="en-US" smtClean="0"/>
              <a:t>27</a:t>
            </a:fld>
            <a:endParaRPr lang="en-US"/>
          </a:p>
        </p:txBody>
      </p:sp>
    </p:spTree>
    <p:extLst>
      <p:ext uri="{BB962C8B-B14F-4D97-AF65-F5344CB8AC3E}">
        <p14:creationId xmlns:p14="http://schemas.microsoft.com/office/powerpoint/2010/main" val="3127538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1F6A-E9DB-8241-6CAC-C27291CEDD76}"/>
              </a:ext>
            </a:extLst>
          </p:cNvPr>
          <p:cNvSpPr>
            <a:spLocks noGrp="1"/>
          </p:cNvSpPr>
          <p:nvPr>
            <p:ph type="title"/>
          </p:nvPr>
        </p:nvSpPr>
        <p:spPr/>
        <p:txBody>
          <a:bodyPr>
            <a:normAutofit fontScale="90000"/>
          </a:bodyPr>
          <a:lstStyle/>
          <a:p>
            <a:r>
              <a:rPr lang="en-US" sz="3100" b="1">
                <a:solidFill>
                  <a:schemeClr val="accent1"/>
                </a:solidFill>
                <a:effectLst>
                  <a:outerShdw blurRad="38100" dist="38100" dir="2700000" algn="tl">
                    <a:srgbClr val="000000">
                      <a:alpha val="43137"/>
                    </a:srgbClr>
                  </a:outerShdw>
                </a:effectLst>
                <a:latin typeface="Bahnschrift SemiBold"/>
                <a:cs typeface="Times New Roman"/>
              </a:rPr>
              <a:t>SO2: Students demonstrated an ability to apply the engineering design to produce solutions that meet specified needs with consideration of public health, safety, and welfare, as well as global, cultural, social, environmental, economic factors.</a:t>
            </a:r>
          </a:p>
        </p:txBody>
      </p:sp>
      <p:sp>
        <p:nvSpPr>
          <p:cNvPr id="3" name="Content Placeholder 2">
            <a:extLst>
              <a:ext uri="{FF2B5EF4-FFF2-40B4-BE49-F238E27FC236}">
                <a16:creationId xmlns:a16="http://schemas.microsoft.com/office/drawing/2014/main" id="{92A2CFF4-13E1-8B5D-B77E-9C05AD0D7E1A}"/>
              </a:ext>
            </a:extLst>
          </p:cNvPr>
          <p:cNvSpPr>
            <a:spLocks noGrp="1"/>
          </p:cNvSpPr>
          <p:nvPr>
            <p:ph idx="1"/>
          </p:nvPr>
        </p:nvSpPr>
        <p:spPr/>
        <p:txBody>
          <a:bodyPr>
            <a:normAutofit/>
          </a:bodyPr>
          <a:lstStyle/>
          <a:p>
            <a:pPr>
              <a:lnSpc>
                <a:spcPct val="90000"/>
              </a:lnSpc>
              <a:buClrTx/>
            </a:pPr>
            <a:r>
              <a:rPr lang="en-US" sz="2200">
                <a:latin typeface="Bahnschrift SemiBold"/>
              </a:rPr>
              <a:t>Completed the engineering design process with safety as the main priority ensuring all components had the required strength to endure forces provided by the Baja Car</a:t>
            </a:r>
          </a:p>
          <a:p>
            <a:pPr>
              <a:lnSpc>
                <a:spcPct val="90000"/>
              </a:lnSpc>
              <a:buClrTx/>
            </a:pPr>
            <a:r>
              <a:rPr lang="en-US" sz="2200">
                <a:latin typeface="Bahnschrift SemiBold"/>
              </a:rPr>
              <a:t>Ensured that no harmful materials were used in the creation of our design </a:t>
            </a:r>
          </a:p>
          <a:p>
            <a:pPr>
              <a:lnSpc>
                <a:spcPct val="90000"/>
              </a:lnSpc>
              <a:buClrTx/>
            </a:pPr>
            <a:r>
              <a:rPr lang="en-US" sz="2200">
                <a:latin typeface="Bahnschrift SemiBold"/>
              </a:rPr>
              <a:t>All manufacturing procedures were performed safely and correctly</a:t>
            </a:r>
          </a:p>
        </p:txBody>
      </p:sp>
      <p:sp>
        <p:nvSpPr>
          <p:cNvPr id="4" name="Slide Number Placeholder 3">
            <a:extLst>
              <a:ext uri="{FF2B5EF4-FFF2-40B4-BE49-F238E27FC236}">
                <a16:creationId xmlns:a16="http://schemas.microsoft.com/office/drawing/2014/main" id="{778F21A4-9B2B-ACD0-F9BE-3DC5A3BB3485}"/>
              </a:ext>
            </a:extLst>
          </p:cNvPr>
          <p:cNvSpPr>
            <a:spLocks noGrp="1"/>
          </p:cNvSpPr>
          <p:nvPr>
            <p:ph type="sldNum" sz="quarter" idx="12"/>
          </p:nvPr>
        </p:nvSpPr>
        <p:spPr/>
        <p:txBody>
          <a:bodyPr/>
          <a:lstStyle/>
          <a:p>
            <a:fld id="{46AD84E5-9F0D-401A-8E8F-C0E3DEFEF6BE}" type="slidenum">
              <a:rPr lang="en-US" smtClean="0"/>
              <a:t>28</a:t>
            </a:fld>
            <a:endParaRPr lang="en-US"/>
          </a:p>
        </p:txBody>
      </p:sp>
    </p:spTree>
    <p:extLst>
      <p:ext uri="{BB962C8B-B14F-4D97-AF65-F5344CB8AC3E}">
        <p14:creationId xmlns:p14="http://schemas.microsoft.com/office/powerpoint/2010/main" val="2605135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495B8-D1CA-AE14-DCDF-8DC01A9192AB}"/>
              </a:ext>
            </a:extLst>
          </p:cNvPr>
          <p:cNvSpPr>
            <a:spLocks noGrp="1"/>
          </p:cNvSpPr>
          <p:nvPr>
            <p:ph type="title"/>
          </p:nvPr>
        </p:nvSpPr>
        <p:spPr/>
        <p:txBody>
          <a:bodyPr>
            <a:normAutofit/>
          </a:bodyPr>
          <a:lstStyle/>
          <a:p>
            <a:r>
              <a:rPr lang="en-US" sz="2800" b="1">
                <a:solidFill>
                  <a:schemeClr val="accent1"/>
                </a:solidFill>
                <a:effectLst>
                  <a:outerShdw blurRad="38100" dist="38100" dir="2700000" algn="tl">
                    <a:srgbClr val="000000">
                      <a:alpha val="43137"/>
                    </a:srgbClr>
                  </a:outerShdw>
                </a:effectLst>
                <a:latin typeface="Bahnschrift SemiBold"/>
                <a:cs typeface="Times New Roman"/>
              </a:rPr>
              <a:t>SO3: Students demonstrated an ability to communicate effectively with a range of audiences.</a:t>
            </a:r>
          </a:p>
        </p:txBody>
      </p:sp>
      <p:sp>
        <p:nvSpPr>
          <p:cNvPr id="3" name="Content Placeholder 2">
            <a:extLst>
              <a:ext uri="{FF2B5EF4-FFF2-40B4-BE49-F238E27FC236}">
                <a16:creationId xmlns:a16="http://schemas.microsoft.com/office/drawing/2014/main" id="{C40560C3-0B94-88A8-FE96-9655590E1663}"/>
              </a:ext>
            </a:extLst>
          </p:cNvPr>
          <p:cNvSpPr>
            <a:spLocks noGrp="1"/>
          </p:cNvSpPr>
          <p:nvPr>
            <p:ph idx="1"/>
          </p:nvPr>
        </p:nvSpPr>
        <p:spPr/>
        <p:txBody>
          <a:bodyPr/>
          <a:lstStyle/>
          <a:p>
            <a:pPr>
              <a:lnSpc>
                <a:spcPct val="90000"/>
              </a:lnSpc>
              <a:buClrTx/>
            </a:pPr>
            <a:r>
              <a:rPr lang="en-US" sz="2200">
                <a:latin typeface="Bahnschrift SemiBold"/>
              </a:rPr>
              <a:t>Created and presented multiple presentations to advisors, faculty, and  students at Oklahoma as well as judges at SAE Baja California explaining our design decisions and integrated advice into our design of the front suspension</a:t>
            </a:r>
          </a:p>
        </p:txBody>
      </p:sp>
      <p:sp>
        <p:nvSpPr>
          <p:cNvPr id="4" name="Slide Number Placeholder 3">
            <a:extLst>
              <a:ext uri="{FF2B5EF4-FFF2-40B4-BE49-F238E27FC236}">
                <a16:creationId xmlns:a16="http://schemas.microsoft.com/office/drawing/2014/main" id="{767F1386-E560-1D54-B715-E1AD4154DF44}"/>
              </a:ext>
            </a:extLst>
          </p:cNvPr>
          <p:cNvSpPr>
            <a:spLocks noGrp="1"/>
          </p:cNvSpPr>
          <p:nvPr>
            <p:ph type="sldNum" sz="quarter" idx="12"/>
          </p:nvPr>
        </p:nvSpPr>
        <p:spPr/>
        <p:txBody>
          <a:bodyPr/>
          <a:lstStyle/>
          <a:p>
            <a:fld id="{46AD84E5-9F0D-401A-8E8F-C0E3DEFEF6BE}" type="slidenum">
              <a:rPr lang="en-US" smtClean="0"/>
              <a:t>29</a:t>
            </a:fld>
            <a:endParaRPr lang="en-US"/>
          </a:p>
        </p:txBody>
      </p:sp>
    </p:spTree>
    <p:extLst>
      <p:ext uri="{BB962C8B-B14F-4D97-AF65-F5344CB8AC3E}">
        <p14:creationId xmlns:p14="http://schemas.microsoft.com/office/powerpoint/2010/main" val="121710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0ABD6A-51D5-F6B3-4286-807A86DEB146}"/>
              </a:ext>
            </a:extLst>
          </p:cNvPr>
          <p:cNvSpPr txBox="1">
            <a:spLocks/>
          </p:cNvSpPr>
          <p:nvPr/>
        </p:nvSpPr>
        <p:spPr>
          <a:xfrm>
            <a:off x="1236334" y="265199"/>
            <a:ext cx="10018713" cy="768621"/>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Problem Description</a:t>
            </a:r>
          </a:p>
        </p:txBody>
      </p:sp>
      <p:pic>
        <p:nvPicPr>
          <p:cNvPr id="6" name="Picture 5" descr="Logo&#10;&#10;Description automatically generated">
            <a:extLst>
              <a:ext uri="{FF2B5EF4-FFF2-40B4-BE49-F238E27FC236}">
                <a16:creationId xmlns:a16="http://schemas.microsoft.com/office/drawing/2014/main" id="{B56F5482-5F66-8BE3-9FB3-AA36FAC19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9" name="TextBox 8">
            <a:extLst>
              <a:ext uri="{FF2B5EF4-FFF2-40B4-BE49-F238E27FC236}">
                <a16:creationId xmlns:a16="http://schemas.microsoft.com/office/drawing/2014/main" id="{6C8F6D14-B122-DA15-0C4E-F42A9296D865}"/>
              </a:ext>
            </a:extLst>
          </p:cNvPr>
          <p:cNvSpPr txBox="1"/>
          <p:nvPr/>
        </p:nvSpPr>
        <p:spPr>
          <a:xfrm>
            <a:off x="1660721" y="1717007"/>
            <a:ext cx="10018713" cy="2862322"/>
          </a:xfrm>
          <a:prstGeom prst="rect">
            <a:avLst/>
          </a:prstGeom>
          <a:noFill/>
        </p:spPr>
        <p:txBody>
          <a:bodyPr wrap="square" lIns="91440" tIns="45720" rIns="91440" bIns="45720" rtlCol="0" anchor="t">
            <a:spAutoFit/>
          </a:bodyPr>
          <a:lstStyle/>
          <a:p>
            <a:r>
              <a:rPr lang="en-US" sz="3600">
                <a:latin typeface="Bahnschrift SemiBold"/>
              </a:rPr>
              <a:t>Design and develop a front suspension system for the 2023-2024 Cowboy Racing Mini Baja Car that maximizes the strength to weight ratio, minimizes unsprung weight, and has suitable geometry for off road vehicles.</a:t>
            </a:r>
          </a:p>
        </p:txBody>
      </p:sp>
      <p:sp>
        <p:nvSpPr>
          <p:cNvPr id="2" name="Slide Number Placeholder 1">
            <a:extLst>
              <a:ext uri="{FF2B5EF4-FFF2-40B4-BE49-F238E27FC236}">
                <a16:creationId xmlns:a16="http://schemas.microsoft.com/office/drawing/2014/main" id="{200BF297-06CE-0E0E-1601-3E3D8041431A}"/>
              </a:ext>
            </a:extLst>
          </p:cNvPr>
          <p:cNvSpPr>
            <a:spLocks noGrp="1"/>
          </p:cNvSpPr>
          <p:nvPr>
            <p:ph type="sldNum" sz="quarter" idx="12"/>
          </p:nvPr>
        </p:nvSpPr>
        <p:spPr/>
        <p:txBody>
          <a:bodyPr/>
          <a:lstStyle/>
          <a:p>
            <a:fld id="{46AD84E5-9F0D-401A-8E8F-C0E3DEFEF6BE}" type="slidenum">
              <a:rPr lang="en-US" smtClean="0"/>
              <a:t>3</a:t>
            </a:fld>
            <a:endParaRPr lang="en-US"/>
          </a:p>
        </p:txBody>
      </p:sp>
    </p:spTree>
    <p:extLst>
      <p:ext uri="{BB962C8B-B14F-4D97-AF65-F5344CB8AC3E}">
        <p14:creationId xmlns:p14="http://schemas.microsoft.com/office/powerpoint/2010/main" val="2264923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E670-A49D-37DA-3F5F-B08565777B88}"/>
              </a:ext>
            </a:extLst>
          </p:cNvPr>
          <p:cNvSpPr>
            <a:spLocks noGrp="1"/>
          </p:cNvSpPr>
          <p:nvPr>
            <p:ph type="title"/>
          </p:nvPr>
        </p:nvSpPr>
        <p:spPr/>
        <p:txBody>
          <a:bodyPr>
            <a:normAutofit fontScale="90000"/>
          </a:bodyPr>
          <a:lstStyle/>
          <a:p>
            <a:r>
              <a:rPr lang="en-US" sz="3100" b="1">
                <a:solidFill>
                  <a:schemeClr val="accent1"/>
                </a:solidFill>
                <a:effectLst>
                  <a:outerShdw blurRad="38100" dist="38100" dir="2700000" algn="tl">
                    <a:srgbClr val="000000">
                      <a:alpha val="43137"/>
                    </a:srgbClr>
                  </a:outerShdw>
                </a:effectLst>
                <a:latin typeface="Bahnschrift SemiBold"/>
                <a:cs typeface="Times New Roman"/>
              </a:rPr>
              <a:t>SO4: Students demonstrated an ability to recognize ethical and professional responsibilities in engineering situations and make informed judgments, which must consider the impact of engineering solutions in global, economic, environmental, and societal contexts.</a:t>
            </a:r>
          </a:p>
        </p:txBody>
      </p:sp>
      <p:sp>
        <p:nvSpPr>
          <p:cNvPr id="3" name="Content Placeholder 2">
            <a:extLst>
              <a:ext uri="{FF2B5EF4-FFF2-40B4-BE49-F238E27FC236}">
                <a16:creationId xmlns:a16="http://schemas.microsoft.com/office/drawing/2014/main" id="{1CDB0FA2-6318-C378-205A-2671FE8EDE1C}"/>
              </a:ext>
            </a:extLst>
          </p:cNvPr>
          <p:cNvSpPr>
            <a:spLocks noGrp="1"/>
          </p:cNvSpPr>
          <p:nvPr>
            <p:ph idx="1"/>
          </p:nvPr>
        </p:nvSpPr>
        <p:spPr/>
        <p:txBody>
          <a:bodyPr/>
          <a:lstStyle/>
          <a:p>
            <a:pPr>
              <a:lnSpc>
                <a:spcPct val="90000"/>
              </a:lnSpc>
              <a:buClrTx/>
            </a:pPr>
            <a:r>
              <a:rPr lang="en-US" sz="2200">
                <a:latin typeface="Bahnschrift SemiBold"/>
              </a:rPr>
              <a:t>Created a safe and robust front suspension design for the 2024 Cowboy Racing Baja Car that prioritized the safety and well-being of the driver</a:t>
            </a:r>
          </a:p>
          <a:p>
            <a:pPr>
              <a:lnSpc>
                <a:spcPct val="90000"/>
              </a:lnSpc>
              <a:buClrTx/>
            </a:pPr>
            <a:r>
              <a:rPr lang="en-US" sz="2200">
                <a:latin typeface="Bahnschrift SemiBold"/>
              </a:rPr>
              <a:t>Tested the front suspension and it withstood multiple impacts from the Baja car without breaking</a:t>
            </a:r>
          </a:p>
          <a:p>
            <a:pPr>
              <a:lnSpc>
                <a:spcPct val="90000"/>
              </a:lnSpc>
              <a:buClrTx/>
            </a:pPr>
            <a:r>
              <a:rPr lang="en-US" sz="2200">
                <a:latin typeface="Bahnschrift SemiBold"/>
              </a:rPr>
              <a:t>Improved strength of knuckle by welding upright into the knuckle</a:t>
            </a:r>
          </a:p>
        </p:txBody>
      </p:sp>
      <p:sp>
        <p:nvSpPr>
          <p:cNvPr id="4" name="Slide Number Placeholder 3">
            <a:extLst>
              <a:ext uri="{FF2B5EF4-FFF2-40B4-BE49-F238E27FC236}">
                <a16:creationId xmlns:a16="http://schemas.microsoft.com/office/drawing/2014/main" id="{D5CD192E-D485-E12A-8AAE-1342F2BE12C1}"/>
              </a:ext>
            </a:extLst>
          </p:cNvPr>
          <p:cNvSpPr>
            <a:spLocks noGrp="1"/>
          </p:cNvSpPr>
          <p:nvPr>
            <p:ph type="sldNum" sz="quarter" idx="12"/>
          </p:nvPr>
        </p:nvSpPr>
        <p:spPr/>
        <p:txBody>
          <a:bodyPr/>
          <a:lstStyle/>
          <a:p>
            <a:fld id="{46AD84E5-9F0D-401A-8E8F-C0E3DEFEF6BE}" type="slidenum">
              <a:rPr lang="en-US" smtClean="0"/>
              <a:t>30</a:t>
            </a:fld>
            <a:endParaRPr lang="en-US"/>
          </a:p>
        </p:txBody>
      </p:sp>
    </p:spTree>
    <p:extLst>
      <p:ext uri="{BB962C8B-B14F-4D97-AF65-F5344CB8AC3E}">
        <p14:creationId xmlns:p14="http://schemas.microsoft.com/office/powerpoint/2010/main" val="4079328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A046-6DB5-648D-050C-CF7256DE19CA}"/>
              </a:ext>
            </a:extLst>
          </p:cNvPr>
          <p:cNvSpPr>
            <a:spLocks noGrp="1"/>
          </p:cNvSpPr>
          <p:nvPr>
            <p:ph type="title"/>
          </p:nvPr>
        </p:nvSpPr>
        <p:spPr/>
        <p:txBody>
          <a:bodyPr>
            <a:noAutofit/>
          </a:bodyPr>
          <a:lstStyle/>
          <a:p>
            <a:r>
              <a:rPr lang="en-US" sz="2800" b="1">
                <a:solidFill>
                  <a:schemeClr val="accent1"/>
                </a:solidFill>
                <a:effectLst>
                  <a:outerShdw blurRad="38100" dist="38100" dir="2700000" algn="tl">
                    <a:srgbClr val="000000">
                      <a:alpha val="43137"/>
                    </a:srgbClr>
                  </a:outerShdw>
                </a:effectLst>
                <a:latin typeface="Bahnschrift SemiBold"/>
                <a:cs typeface="Times New Roman"/>
              </a:rPr>
              <a:t>SO5: Students demonstrated an ability to function effectively on a team whose members together provide leadership, create a collaborative and inclusive environment, establish goals, plan tasks, and meet objectives.</a:t>
            </a:r>
          </a:p>
        </p:txBody>
      </p:sp>
      <p:sp>
        <p:nvSpPr>
          <p:cNvPr id="3" name="Content Placeholder 2">
            <a:extLst>
              <a:ext uri="{FF2B5EF4-FFF2-40B4-BE49-F238E27FC236}">
                <a16:creationId xmlns:a16="http://schemas.microsoft.com/office/drawing/2014/main" id="{61D26533-B1E1-7650-0364-A5ABA64EC225}"/>
              </a:ext>
            </a:extLst>
          </p:cNvPr>
          <p:cNvSpPr>
            <a:spLocks noGrp="1"/>
          </p:cNvSpPr>
          <p:nvPr>
            <p:ph idx="1"/>
          </p:nvPr>
        </p:nvSpPr>
        <p:spPr/>
        <p:txBody>
          <a:bodyPr/>
          <a:lstStyle/>
          <a:p>
            <a:pPr>
              <a:lnSpc>
                <a:spcPct val="90000"/>
              </a:lnSpc>
              <a:buClrTx/>
            </a:pPr>
            <a:r>
              <a:rPr lang="en-US" sz="2200">
                <a:latin typeface="Bahnschrift SemiBold"/>
              </a:rPr>
              <a:t>Led team meetings effectively and stayed focused during the design process to meet all deadlines</a:t>
            </a:r>
          </a:p>
          <a:p>
            <a:pPr>
              <a:lnSpc>
                <a:spcPct val="90000"/>
              </a:lnSpc>
              <a:buClrTx/>
            </a:pPr>
            <a:r>
              <a:rPr lang="en-US" sz="2200">
                <a:latin typeface="Bahnschrift SemiBold"/>
              </a:rPr>
              <a:t>Held a strict manufacturing process as a team and did not make the deadline due to machining errors </a:t>
            </a:r>
          </a:p>
          <a:p>
            <a:pPr>
              <a:lnSpc>
                <a:spcPct val="90000"/>
              </a:lnSpc>
              <a:buClrTx/>
            </a:pPr>
            <a:r>
              <a:rPr lang="en-US" sz="2200">
                <a:latin typeface="Bahnschrift SemiBold"/>
              </a:rPr>
              <a:t>Created a detailed schedule for design, fabrication, and testing</a:t>
            </a:r>
          </a:p>
        </p:txBody>
      </p:sp>
      <p:sp>
        <p:nvSpPr>
          <p:cNvPr id="4" name="Slide Number Placeholder 3">
            <a:extLst>
              <a:ext uri="{FF2B5EF4-FFF2-40B4-BE49-F238E27FC236}">
                <a16:creationId xmlns:a16="http://schemas.microsoft.com/office/drawing/2014/main" id="{CB4B0988-1930-7B0C-0333-C117185E2C37}"/>
              </a:ext>
            </a:extLst>
          </p:cNvPr>
          <p:cNvSpPr>
            <a:spLocks noGrp="1"/>
          </p:cNvSpPr>
          <p:nvPr>
            <p:ph type="sldNum" sz="quarter" idx="12"/>
          </p:nvPr>
        </p:nvSpPr>
        <p:spPr/>
        <p:txBody>
          <a:bodyPr/>
          <a:lstStyle/>
          <a:p>
            <a:fld id="{46AD84E5-9F0D-401A-8E8F-C0E3DEFEF6BE}" type="slidenum">
              <a:rPr lang="en-US" smtClean="0"/>
              <a:t>31</a:t>
            </a:fld>
            <a:endParaRPr lang="en-US"/>
          </a:p>
        </p:txBody>
      </p:sp>
    </p:spTree>
    <p:extLst>
      <p:ext uri="{BB962C8B-B14F-4D97-AF65-F5344CB8AC3E}">
        <p14:creationId xmlns:p14="http://schemas.microsoft.com/office/powerpoint/2010/main" val="1654595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0928-376F-9FFC-5724-0056881DCF19}"/>
              </a:ext>
            </a:extLst>
          </p:cNvPr>
          <p:cNvSpPr>
            <a:spLocks noGrp="1"/>
          </p:cNvSpPr>
          <p:nvPr>
            <p:ph type="title"/>
          </p:nvPr>
        </p:nvSpPr>
        <p:spPr/>
        <p:txBody>
          <a:bodyPr>
            <a:normAutofit/>
          </a:bodyPr>
          <a:lstStyle/>
          <a:p>
            <a:r>
              <a:rPr lang="en-US" sz="2800" b="1">
                <a:solidFill>
                  <a:schemeClr val="accent1"/>
                </a:solidFill>
                <a:effectLst>
                  <a:outerShdw blurRad="38100" dist="38100" dir="2700000" algn="tl">
                    <a:srgbClr val="000000">
                      <a:alpha val="43137"/>
                    </a:srgbClr>
                  </a:outerShdw>
                </a:effectLst>
                <a:latin typeface="Bahnschrift SemiBold"/>
                <a:cs typeface="Times New Roman"/>
              </a:rPr>
              <a:t>SO6: Students demonstrated an ability to develop and conduct appropriate experimentation, analyze and interpret data, and use engineering judgment to draw conclusions.</a:t>
            </a:r>
          </a:p>
        </p:txBody>
      </p:sp>
      <p:sp>
        <p:nvSpPr>
          <p:cNvPr id="3" name="Content Placeholder 2">
            <a:extLst>
              <a:ext uri="{FF2B5EF4-FFF2-40B4-BE49-F238E27FC236}">
                <a16:creationId xmlns:a16="http://schemas.microsoft.com/office/drawing/2014/main" id="{9A83E200-55C7-8861-09DF-C8029E4389B5}"/>
              </a:ext>
            </a:extLst>
          </p:cNvPr>
          <p:cNvSpPr>
            <a:spLocks noGrp="1"/>
          </p:cNvSpPr>
          <p:nvPr>
            <p:ph idx="1"/>
          </p:nvPr>
        </p:nvSpPr>
        <p:spPr/>
        <p:txBody>
          <a:bodyPr/>
          <a:lstStyle/>
          <a:p>
            <a:pPr>
              <a:lnSpc>
                <a:spcPct val="90000"/>
              </a:lnSpc>
              <a:buClrTx/>
            </a:pPr>
            <a:r>
              <a:rPr lang="en-US" sz="2200">
                <a:latin typeface="Bahnschrift SemiBold"/>
              </a:rPr>
              <a:t>Created multiple screening and scoring matrices from suspension settings testing and simulations to determine which suspension geometry design would best suit the Cowboy Racing Team</a:t>
            </a:r>
          </a:p>
          <a:p>
            <a:pPr>
              <a:lnSpc>
                <a:spcPct val="90000"/>
              </a:lnSpc>
              <a:buClrTx/>
            </a:pPr>
            <a:r>
              <a:rPr lang="en-US" sz="2200">
                <a:latin typeface="Bahnschrift SemiBold"/>
              </a:rPr>
              <a:t>Completed suspension design simulations and finite element analysis on suspension components to ensure strength and that the design would work on the Cowboy Racing car</a:t>
            </a:r>
          </a:p>
        </p:txBody>
      </p:sp>
      <p:sp>
        <p:nvSpPr>
          <p:cNvPr id="4" name="Slide Number Placeholder 3">
            <a:extLst>
              <a:ext uri="{FF2B5EF4-FFF2-40B4-BE49-F238E27FC236}">
                <a16:creationId xmlns:a16="http://schemas.microsoft.com/office/drawing/2014/main" id="{B094A20D-23AB-8AD2-42C7-D0B78D28364E}"/>
              </a:ext>
            </a:extLst>
          </p:cNvPr>
          <p:cNvSpPr>
            <a:spLocks noGrp="1"/>
          </p:cNvSpPr>
          <p:nvPr>
            <p:ph type="sldNum" sz="quarter" idx="12"/>
          </p:nvPr>
        </p:nvSpPr>
        <p:spPr/>
        <p:txBody>
          <a:bodyPr/>
          <a:lstStyle/>
          <a:p>
            <a:fld id="{46AD84E5-9F0D-401A-8E8F-C0E3DEFEF6BE}" type="slidenum">
              <a:rPr lang="en-US" smtClean="0"/>
              <a:t>32</a:t>
            </a:fld>
            <a:endParaRPr lang="en-US"/>
          </a:p>
        </p:txBody>
      </p:sp>
    </p:spTree>
    <p:extLst>
      <p:ext uri="{BB962C8B-B14F-4D97-AF65-F5344CB8AC3E}">
        <p14:creationId xmlns:p14="http://schemas.microsoft.com/office/powerpoint/2010/main" val="3080193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1EF6A-FD55-3C22-17E4-362EBB69B92C}"/>
              </a:ext>
            </a:extLst>
          </p:cNvPr>
          <p:cNvSpPr>
            <a:spLocks noGrp="1"/>
          </p:cNvSpPr>
          <p:nvPr>
            <p:ph type="title"/>
          </p:nvPr>
        </p:nvSpPr>
        <p:spPr/>
        <p:txBody>
          <a:bodyPr>
            <a:normAutofit/>
          </a:bodyPr>
          <a:lstStyle/>
          <a:p>
            <a:r>
              <a:rPr lang="en-US" sz="2800" b="1">
                <a:solidFill>
                  <a:schemeClr val="accent1"/>
                </a:solidFill>
                <a:effectLst>
                  <a:outerShdw blurRad="38100" dist="38100" dir="2700000" algn="tl">
                    <a:srgbClr val="000000">
                      <a:alpha val="43137"/>
                    </a:srgbClr>
                  </a:outerShdw>
                </a:effectLst>
                <a:latin typeface="Bahnschrift SemiBold"/>
                <a:cs typeface="Times New Roman"/>
              </a:rPr>
              <a:t>SO7: Students demonstrated an ability to acquire and apply new knowledge as needed, using appropriate learning strategies.</a:t>
            </a:r>
          </a:p>
        </p:txBody>
      </p:sp>
      <p:sp>
        <p:nvSpPr>
          <p:cNvPr id="3" name="Content Placeholder 2">
            <a:extLst>
              <a:ext uri="{FF2B5EF4-FFF2-40B4-BE49-F238E27FC236}">
                <a16:creationId xmlns:a16="http://schemas.microsoft.com/office/drawing/2014/main" id="{051ED767-4D02-B355-7E09-1A6B38BF4536}"/>
              </a:ext>
            </a:extLst>
          </p:cNvPr>
          <p:cNvSpPr>
            <a:spLocks noGrp="1"/>
          </p:cNvSpPr>
          <p:nvPr>
            <p:ph idx="1"/>
          </p:nvPr>
        </p:nvSpPr>
        <p:spPr>
          <a:xfrm>
            <a:off x="1408895" y="2925492"/>
            <a:ext cx="10018713" cy="3124201"/>
          </a:xfrm>
        </p:spPr>
        <p:txBody>
          <a:bodyPr>
            <a:normAutofit fontScale="85000" lnSpcReduction="10000"/>
          </a:bodyPr>
          <a:lstStyle/>
          <a:p>
            <a:pPr>
              <a:buClrTx/>
            </a:pPr>
            <a:r>
              <a:rPr lang="en-US">
                <a:latin typeface="Bahnschrift SemiBold"/>
              </a:rPr>
              <a:t>Read and acquire information from textbooks, YouTube videos, and faculty advice to determine what suspension geometry setting would best suit the Cowboy Racing Baja Car</a:t>
            </a:r>
          </a:p>
          <a:p>
            <a:pPr>
              <a:buClrTx/>
            </a:pPr>
            <a:r>
              <a:rPr lang="en-US">
                <a:latin typeface="Bahnschrift SemiBold"/>
              </a:rPr>
              <a:t>Textbooks include: Fundamentals of Vehicle Design, Race Car Vehicle Design, </a:t>
            </a:r>
            <a:r>
              <a:rPr lang="en-US" err="1">
                <a:latin typeface="Bahnschrift SemiBold"/>
              </a:rPr>
              <a:t>Shigley's</a:t>
            </a:r>
            <a:r>
              <a:rPr lang="en-US">
                <a:latin typeface="Bahnschrift SemiBold"/>
              </a:rPr>
              <a:t> Mechanical Design Textbook, Chassis Design: Principles and Analysis</a:t>
            </a:r>
          </a:p>
          <a:p>
            <a:pPr>
              <a:buClrTx/>
            </a:pPr>
            <a:r>
              <a:rPr lang="en-US">
                <a:latin typeface="Bahnschrift SemiBold"/>
              </a:rPr>
              <a:t>Completed Benchmarking of other successful Baja Teams (Michigan, RIT, ETS) to make our design competition ready </a:t>
            </a:r>
          </a:p>
          <a:p>
            <a:pPr>
              <a:buClrTx/>
            </a:pPr>
            <a:r>
              <a:rPr lang="en-US">
                <a:latin typeface="Bahnschrift SemiBold"/>
              </a:rPr>
              <a:t>Watched tutorial videos to successfully perform Finite Element Analysis and suspension simulations using Optimum Kinematics</a:t>
            </a:r>
          </a:p>
        </p:txBody>
      </p:sp>
      <p:sp>
        <p:nvSpPr>
          <p:cNvPr id="4" name="Slide Number Placeholder 3">
            <a:extLst>
              <a:ext uri="{FF2B5EF4-FFF2-40B4-BE49-F238E27FC236}">
                <a16:creationId xmlns:a16="http://schemas.microsoft.com/office/drawing/2014/main" id="{33B1C2B5-2C9D-8DAC-0305-1C4746029BDF}"/>
              </a:ext>
            </a:extLst>
          </p:cNvPr>
          <p:cNvSpPr>
            <a:spLocks noGrp="1"/>
          </p:cNvSpPr>
          <p:nvPr>
            <p:ph type="sldNum" sz="quarter" idx="12"/>
          </p:nvPr>
        </p:nvSpPr>
        <p:spPr/>
        <p:txBody>
          <a:bodyPr/>
          <a:lstStyle/>
          <a:p>
            <a:fld id="{46AD84E5-9F0D-401A-8E8F-C0E3DEFEF6BE}" type="slidenum">
              <a:rPr lang="en-US" smtClean="0"/>
              <a:t>33</a:t>
            </a:fld>
            <a:endParaRPr lang="en-US"/>
          </a:p>
        </p:txBody>
      </p:sp>
    </p:spTree>
    <p:extLst>
      <p:ext uri="{BB962C8B-B14F-4D97-AF65-F5344CB8AC3E}">
        <p14:creationId xmlns:p14="http://schemas.microsoft.com/office/powerpoint/2010/main" val="147792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086643" y="287039"/>
            <a:ext cx="10018713" cy="75447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Overall Solution</a:t>
            </a:r>
            <a:endParaRPr lang="en-US">
              <a:solidFill>
                <a:schemeClr val="accent1"/>
              </a:solidFill>
            </a:endParaRP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4</a:t>
            </a:fld>
            <a:endParaRPr lang="en-US"/>
          </a:p>
        </p:txBody>
      </p:sp>
      <p:pic>
        <p:nvPicPr>
          <p:cNvPr id="7" name="Picture 6" descr="A close up of a vehicle&#10;&#10;Description automatically generated">
            <a:extLst>
              <a:ext uri="{FF2B5EF4-FFF2-40B4-BE49-F238E27FC236}">
                <a16:creationId xmlns:a16="http://schemas.microsoft.com/office/drawing/2014/main" id="{578DB947-2960-5021-5AF0-A464010A2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82557" y="1712073"/>
            <a:ext cx="5364480" cy="4023360"/>
          </a:xfrm>
          <a:prstGeom prst="rect">
            <a:avLst/>
          </a:prstGeom>
        </p:spPr>
      </p:pic>
      <p:sp>
        <p:nvSpPr>
          <p:cNvPr id="8" name="TextBox 7">
            <a:extLst>
              <a:ext uri="{FF2B5EF4-FFF2-40B4-BE49-F238E27FC236}">
                <a16:creationId xmlns:a16="http://schemas.microsoft.com/office/drawing/2014/main" id="{D6CB6CC5-FC9A-F152-CEFE-692F38993017}"/>
              </a:ext>
            </a:extLst>
          </p:cNvPr>
          <p:cNvSpPr txBox="1"/>
          <p:nvPr/>
        </p:nvSpPr>
        <p:spPr>
          <a:xfrm>
            <a:off x="1509509" y="1041513"/>
            <a:ext cx="4794505" cy="2246769"/>
          </a:xfrm>
          <a:prstGeom prst="rect">
            <a:avLst/>
          </a:prstGeom>
          <a:noFill/>
        </p:spPr>
        <p:txBody>
          <a:bodyPr wrap="square" lIns="91440" tIns="45720" rIns="91440" bIns="45720" rtlCol="0" anchor="t">
            <a:spAutoFit/>
          </a:bodyPr>
          <a:lstStyle/>
          <a:p>
            <a:pPr marL="571500" indent="-571500">
              <a:buFont typeface="Arial"/>
              <a:buChar char="•"/>
            </a:pPr>
            <a:r>
              <a:rPr lang="en-US" sz="2800">
                <a:latin typeface="Bahnschrift SemiBold"/>
              </a:rPr>
              <a:t>Material Selection</a:t>
            </a:r>
          </a:p>
          <a:p>
            <a:pPr marL="571500" indent="-571500">
              <a:buFont typeface="Arial"/>
              <a:buChar char="•"/>
            </a:pPr>
            <a:r>
              <a:rPr lang="en-US" sz="2800">
                <a:latin typeface="Bahnschrift SemiBold"/>
              </a:rPr>
              <a:t>Suspension Geometry</a:t>
            </a:r>
          </a:p>
          <a:p>
            <a:pPr marL="1028700" lvl="1" indent="-571500">
              <a:buFont typeface="Arial"/>
              <a:buChar char="•"/>
            </a:pPr>
            <a:r>
              <a:rPr lang="en-US" sz="2800">
                <a:latin typeface="Bahnschrift SemiBold"/>
              </a:rPr>
              <a:t>A-Arms</a:t>
            </a:r>
          </a:p>
          <a:p>
            <a:pPr marL="1028700" lvl="1" indent="-571500">
              <a:buFont typeface="Arial"/>
              <a:buChar char="•"/>
            </a:pPr>
            <a:r>
              <a:rPr lang="en-US" sz="2800">
                <a:latin typeface="Bahnschrift SemiBold"/>
              </a:rPr>
              <a:t>Fasteners and Inserts</a:t>
            </a:r>
          </a:p>
          <a:p>
            <a:pPr marL="571500" indent="-571500">
              <a:buFont typeface="Arial"/>
              <a:buChar char="•"/>
            </a:pPr>
            <a:r>
              <a:rPr lang="en-US" sz="2800">
                <a:latin typeface="Bahnschrift SemiBold"/>
              </a:rPr>
              <a:t>Knuckle Design</a:t>
            </a:r>
          </a:p>
        </p:txBody>
      </p:sp>
    </p:spTree>
    <p:extLst>
      <p:ext uri="{BB962C8B-B14F-4D97-AF65-F5344CB8AC3E}">
        <p14:creationId xmlns:p14="http://schemas.microsoft.com/office/powerpoint/2010/main" val="19738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236334" y="131591"/>
            <a:ext cx="10018713" cy="103884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Material Selection</a:t>
            </a:r>
            <a:endParaRPr lang="en-US">
              <a:solidFill>
                <a:schemeClr val="accent1"/>
              </a:solidFill>
            </a:endParaRPr>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3" name="TextBox 2">
            <a:extLst>
              <a:ext uri="{FF2B5EF4-FFF2-40B4-BE49-F238E27FC236}">
                <a16:creationId xmlns:a16="http://schemas.microsoft.com/office/drawing/2014/main" id="{DF27E9FE-2FC5-533F-29C7-A80BEB1F2E25}"/>
              </a:ext>
            </a:extLst>
          </p:cNvPr>
          <p:cNvSpPr txBox="1"/>
          <p:nvPr/>
        </p:nvSpPr>
        <p:spPr>
          <a:xfrm>
            <a:off x="1367177" y="1306142"/>
            <a:ext cx="635950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Bahnschrift SemiBold"/>
              </a:rPr>
              <a:t>A-Arms: FinishLineST™ 4130 Steel Tubing 1x.049”</a:t>
            </a:r>
          </a:p>
          <a:p>
            <a:pPr marL="742950" lvl="1" indent="-285750">
              <a:buFont typeface="Arial"/>
              <a:buChar char="•"/>
            </a:pPr>
            <a:r>
              <a:rPr lang="en-US" sz="2000">
                <a:latin typeface="Bahnschrift SemiBold"/>
              </a:rPr>
              <a:t>Greater strength to weight than Chromoly </a:t>
            </a:r>
          </a:p>
          <a:p>
            <a:pPr marL="285750" indent="-285750">
              <a:buFont typeface="Arial"/>
              <a:buChar char="•"/>
            </a:pPr>
            <a:r>
              <a:rPr lang="en-US" sz="2000">
                <a:latin typeface="Bahnschrift SemiBold"/>
              </a:rPr>
              <a:t>Knuckles: 6061 T6 Aluminum</a:t>
            </a:r>
          </a:p>
          <a:p>
            <a:pPr marL="742950" lvl="1" indent="-285750">
              <a:buFont typeface="Arial"/>
              <a:buChar char="•"/>
            </a:pPr>
            <a:r>
              <a:rPr lang="en-US" sz="2000">
                <a:latin typeface="Bahnschrift SemiBold"/>
              </a:rPr>
              <a:t>Greater strength to weight than cast iron</a:t>
            </a:r>
          </a:p>
        </p:txBody>
      </p:sp>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5</a:t>
            </a:fld>
            <a:endParaRPr lang="en-US"/>
          </a:p>
        </p:txBody>
      </p:sp>
      <p:pic>
        <p:nvPicPr>
          <p:cNvPr id="7" name="Picture 6" descr="A rectangular object on a table&#10;&#10;Description automatically generated">
            <a:extLst>
              <a:ext uri="{FF2B5EF4-FFF2-40B4-BE49-F238E27FC236}">
                <a16:creationId xmlns:a16="http://schemas.microsoft.com/office/drawing/2014/main" id="{73A1BA96-F2E2-AAF0-E4D9-F4E393D83C57}"/>
              </a:ext>
            </a:extLst>
          </p:cNvPr>
          <p:cNvPicPr>
            <a:picLocks noChangeAspect="1"/>
          </p:cNvPicPr>
          <p:nvPr/>
        </p:nvPicPr>
        <p:blipFill rotWithShape="1">
          <a:blip r:embed="rId3">
            <a:extLst>
              <a:ext uri="{28A0092B-C50C-407E-A947-70E740481C1C}">
                <a14:useLocalDpi xmlns:a14="http://schemas.microsoft.com/office/drawing/2010/main" val="0"/>
              </a:ext>
            </a:extLst>
          </a:blip>
          <a:srcRect l="25014" t="19678" r="32719" b="15967"/>
          <a:stretch/>
        </p:blipFill>
        <p:spPr>
          <a:xfrm rot="5400000">
            <a:off x="2449265" y="2945306"/>
            <a:ext cx="2898646" cy="3310128"/>
          </a:xfrm>
          <a:prstGeom prst="rect">
            <a:avLst/>
          </a:prstGeom>
        </p:spPr>
      </p:pic>
      <p:pic>
        <p:nvPicPr>
          <p:cNvPr id="9" name="Picture 8" descr="A group of metal rods on a concrete floor&#10;&#10;Description automatically generated">
            <a:extLst>
              <a:ext uri="{FF2B5EF4-FFF2-40B4-BE49-F238E27FC236}">
                <a16:creationId xmlns:a16="http://schemas.microsoft.com/office/drawing/2014/main" id="{9C9BF4ED-CAC1-F440-E59A-A207D5F20B13}"/>
              </a:ext>
            </a:extLst>
          </p:cNvPr>
          <p:cNvPicPr>
            <a:picLocks noChangeAspect="1"/>
          </p:cNvPicPr>
          <p:nvPr/>
        </p:nvPicPr>
        <p:blipFill rotWithShape="1">
          <a:blip r:embed="rId4">
            <a:extLst>
              <a:ext uri="{28A0092B-C50C-407E-A947-70E740481C1C}">
                <a14:useLocalDpi xmlns:a14="http://schemas.microsoft.com/office/drawing/2010/main" val="0"/>
              </a:ext>
            </a:extLst>
          </a:blip>
          <a:srcRect t="35884" r="11600" b="15760"/>
          <a:stretch/>
        </p:blipFill>
        <p:spPr>
          <a:xfrm rot="5400000">
            <a:off x="6520137" y="2539113"/>
            <a:ext cx="5126353" cy="2103120"/>
          </a:xfrm>
          <a:prstGeom prst="rect">
            <a:avLst/>
          </a:prstGeom>
        </p:spPr>
      </p:pic>
    </p:spTree>
    <p:extLst>
      <p:ext uri="{BB962C8B-B14F-4D97-AF65-F5344CB8AC3E}">
        <p14:creationId xmlns:p14="http://schemas.microsoft.com/office/powerpoint/2010/main" val="2211220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236334" y="131591"/>
            <a:ext cx="10018713" cy="103884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Suspension Geometry</a:t>
            </a:r>
            <a:endParaRPr lang="en-US">
              <a:solidFill>
                <a:schemeClr val="accent1"/>
              </a:solidFill>
            </a:endParaRPr>
          </a:p>
        </p:txBody>
      </p:sp>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6</a:t>
            </a:fld>
            <a:endParaRPr lang="en-US"/>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3" name="TextBox 2">
            <a:extLst>
              <a:ext uri="{FF2B5EF4-FFF2-40B4-BE49-F238E27FC236}">
                <a16:creationId xmlns:a16="http://schemas.microsoft.com/office/drawing/2014/main" id="{71F044D7-20AD-3FB4-7065-FF1F61745F53}"/>
              </a:ext>
            </a:extLst>
          </p:cNvPr>
          <p:cNvSpPr txBox="1"/>
          <p:nvPr/>
        </p:nvSpPr>
        <p:spPr>
          <a:xfrm>
            <a:off x="1369048" y="1305341"/>
            <a:ext cx="101339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Bahnschrift SemiBold"/>
              </a:rPr>
              <a:t>Optimized the suspension based on the following values</a:t>
            </a:r>
          </a:p>
          <a:p>
            <a:pPr marL="742950" lvl="1" indent="-285750">
              <a:buFont typeface="Arial"/>
              <a:buChar char="•"/>
            </a:pPr>
            <a:r>
              <a:rPr lang="en-US" sz="2000">
                <a:latin typeface="Bahnschrift SemiBold"/>
              </a:rPr>
              <a:t>Total </a:t>
            </a:r>
            <a:r>
              <a:rPr lang="en-US" sz="2000">
                <a:latin typeface="Bahnschrift SemiBold" panose="020B0502040204020203" pitchFamily="34" charset="0"/>
              </a:rPr>
              <a:t>Width: </a:t>
            </a:r>
            <a:r>
              <a:rPr lang="en-US" sz="2000">
                <a:latin typeface="Bahnschrift SemiBold" panose="020B0502040204020203" pitchFamily="34" charset="0"/>
                <a:cs typeface="Times New Roman" panose="02020603050405020304" pitchFamily="18" charset="0"/>
              </a:rPr>
              <a:t>≤</a:t>
            </a:r>
            <a:r>
              <a:rPr lang="en-US" sz="2000">
                <a:latin typeface="Bahnschrift SemiBold" panose="020B0502040204020203" pitchFamily="34" charset="0"/>
              </a:rPr>
              <a:t> 64 in</a:t>
            </a:r>
          </a:p>
          <a:p>
            <a:pPr marL="742950" lvl="1" indent="-285750">
              <a:buFont typeface="Arial"/>
              <a:buChar char="•"/>
            </a:pPr>
            <a:r>
              <a:rPr lang="en-US" sz="2000">
                <a:latin typeface="Bahnschrift SemiBold" panose="020B0502040204020203" pitchFamily="34" charset="0"/>
              </a:rPr>
              <a:t>Roll Center distance to the Center of Gravity: </a:t>
            </a:r>
            <a:r>
              <a:rPr lang="en-US" sz="2000">
                <a:latin typeface="Bahnschrift SemiBold" panose="020B0502040204020203" pitchFamily="34" charset="0"/>
                <a:cs typeface="Times New Roman" panose="02020603050405020304" pitchFamily="18" charset="0"/>
              </a:rPr>
              <a:t>&lt; 10 in</a:t>
            </a:r>
            <a:endParaRPr lang="en-US" sz="2000">
              <a:latin typeface="Bahnschrift SemiBold" panose="020B0502040204020203" pitchFamily="34" charset="0"/>
            </a:endParaRPr>
          </a:p>
          <a:p>
            <a:pPr marL="742950" lvl="1" indent="-285750">
              <a:buFont typeface="Arial"/>
              <a:buChar char="•"/>
            </a:pPr>
            <a:r>
              <a:rPr lang="en-US" sz="2000">
                <a:latin typeface="Bahnschrift SemiBold" panose="020B0502040204020203" pitchFamily="34" charset="0"/>
              </a:rPr>
              <a:t>Scrub Radius: </a:t>
            </a:r>
            <a:r>
              <a:rPr lang="en-US" sz="2000">
                <a:latin typeface="Bahnschrift SemiBold" panose="020B0502040204020203" pitchFamily="34" charset="0"/>
                <a:cs typeface="Times New Roman" panose="02020603050405020304" pitchFamily="18" charset="0"/>
              </a:rPr>
              <a:t>&lt;</a:t>
            </a:r>
            <a:r>
              <a:rPr lang="en-US" sz="2000">
                <a:latin typeface="Bahnschrift SemiBold" panose="020B0502040204020203" pitchFamily="34" charset="0"/>
              </a:rPr>
              <a:t> 1 in</a:t>
            </a:r>
          </a:p>
          <a:p>
            <a:pPr marL="742950" lvl="1" indent="-285750">
              <a:buFont typeface="Arial"/>
              <a:buChar char="•"/>
            </a:pPr>
            <a:r>
              <a:rPr lang="en-US" sz="2000">
                <a:latin typeface="Bahnschrift SemiBold"/>
              </a:rPr>
              <a:t>Variable Camber: &lt; 20 in</a:t>
            </a:r>
          </a:p>
          <a:p>
            <a:pPr marL="285750" indent="-285750">
              <a:buFont typeface="Arial"/>
              <a:buChar char="•"/>
            </a:pPr>
            <a:r>
              <a:rPr lang="en-US" sz="2000">
                <a:latin typeface="Bahnschrift SemiBold"/>
              </a:rPr>
              <a:t>Values provide the Baja car with optimal off-road suspension performance</a:t>
            </a:r>
          </a:p>
          <a:p>
            <a:pPr marL="285750" indent="-285750">
              <a:buFont typeface="Arial"/>
              <a:buChar char="•"/>
            </a:pPr>
            <a:r>
              <a:rPr lang="en-US" sz="2000">
                <a:latin typeface="Bahnschrift SemiBold"/>
              </a:rPr>
              <a:t>Actual values achieved</a:t>
            </a:r>
          </a:p>
        </p:txBody>
      </p:sp>
      <p:pic>
        <p:nvPicPr>
          <p:cNvPr id="13" name="Picture 12">
            <a:extLst>
              <a:ext uri="{FF2B5EF4-FFF2-40B4-BE49-F238E27FC236}">
                <a16:creationId xmlns:a16="http://schemas.microsoft.com/office/drawing/2014/main" id="{6A96E59A-E9AF-1058-6FED-8363CABC235D}"/>
              </a:ext>
            </a:extLst>
          </p:cNvPr>
          <p:cNvPicPr>
            <a:picLocks noChangeAspect="1"/>
          </p:cNvPicPr>
          <p:nvPr/>
        </p:nvPicPr>
        <p:blipFill>
          <a:blip r:embed="rId3"/>
          <a:stretch>
            <a:fillRect/>
          </a:stretch>
        </p:blipFill>
        <p:spPr>
          <a:xfrm>
            <a:off x="2635076" y="3613668"/>
            <a:ext cx="6921847" cy="1726428"/>
          </a:xfrm>
          <a:prstGeom prst="rect">
            <a:avLst/>
          </a:prstGeom>
        </p:spPr>
      </p:pic>
    </p:spTree>
    <p:extLst>
      <p:ext uri="{BB962C8B-B14F-4D97-AF65-F5344CB8AC3E}">
        <p14:creationId xmlns:p14="http://schemas.microsoft.com/office/powerpoint/2010/main" val="101506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7</a:t>
            </a:fld>
            <a:endParaRPr lang="en-US"/>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5" name="Title 1">
            <a:extLst>
              <a:ext uri="{FF2B5EF4-FFF2-40B4-BE49-F238E27FC236}">
                <a16:creationId xmlns:a16="http://schemas.microsoft.com/office/drawing/2014/main" id="{ED27D72E-50F5-CC90-4C50-1ABC946DB78B}"/>
              </a:ext>
            </a:extLst>
          </p:cNvPr>
          <p:cNvSpPr txBox="1">
            <a:spLocks/>
          </p:cNvSpPr>
          <p:nvPr/>
        </p:nvSpPr>
        <p:spPr>
          <a:xfrm>
            <a:off x="1086643" y="104159"/>
            <a:ext cx="10018713" cy="142289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Suspension Geometry</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A-Arms</a:t>
            </a:r>
          </a:p>
        </p:txBody>
      </p:sp>
      <p:pic>
        <p:nvPicPr>
          <p:cNvPr id="8" name="Picture 7" descr="A metal object on a table&#10;&#10;Description automatically generated">
            <a:extLst>
              <a:ext uri="{FF2B5EF4-FFF2-40B4-BE49-F238E27FC236}">
                <a16:creationId xmlns:a16="http://schemas.microsoft.com/office/drawing/2014/main" id="{F4D5BA70-7488-5993-5222-E692EA3D3204}"/>
              </a:ext>
            </a:extLst>
          </p:cNvPr>
          <p:cNvPicPr>
            <a:picLocks noChangeAspect="1"/>
          </p:cNvPicPr>
          <p:nvPr/>
        </p:nvPicPr>
        <p:blipFill rotWithShape="1">
          <a:blip r:embed="rId3">
            <a:extLst>
              <a:ext uri="{28A0092B-C50C-407E-A947-70E740481C1C}">
                <a14:useLocalDpi xmlns:a14="http://schemas.microsoft.com/office/drawing/2010/main" val="0"/>
              </a:ext>
            </a:extLst>
          </a:blip>
          <a:srcRect l="20666" t="3540" r="35574" b="8637"/>
          <a:stretch/>
        </p:blipFill>
        <p:spPr>
          <a:xfrm rot="5400000">
            <a:off x="2160519" y="1248286"/>
            <a:ext cx="3001020" cy="4517136"/>
          </a:xfrm>
          <a:prstGeom prst="rect">
            <a:avLst/>
          </a:prstGeom>
        </p:spPr>
      </p:pic>
      <p:pic>
        <p:nvPicPr>
          <p:cNvPr id="10" name="Picture 9" descr="A metal pipe on a wood floor&#10;&#10;Description automatically generated">
            <a:extLst>
              <a:ext uri="{FF2B5EF4-FFF2-40B4-BE49-F238E27FC236}">
                <a16:creationId xmlns:a16="http://schemas.microsoft.com/office/drawing/2014/main" id="{9B5BCCD8-4C80-A330-FB24-CC648E7D7C79}"/>
              </a:ext>
            </a:extLst>
          </p:cNvPr>
          <p:cNvPicPr>
            <a:picLocks noChangeAspect="1"/>
          </p:cNvPicPr>
          <p:nvPr/>
        </p:nvPicPr>
        <p:blipFill rotWithShape="1">
          <a:blip r:embed="rId4">
            <a:extLst>
              <a:ext uri="{28A0092B-C50C-407E-A947-70E740481C1C}">
                <a14:useLocalDpi xmlns:a14="http://schemas.microsoft.com/office/drawing/2010/main" val="0"/>
              </a:ext>
            </a:extLst>
          </a:blip>
          <a:srcRect l="12400" t="8163" r="38293"/>
          <a:stretch/>
        </p:blipFill>
        <p:spPr>
          <a:xfrm rot="5400000">
            <a:off x="7052791" y="1335271"/>
            <a:ext cx="3381492" cy="4723638"/>
          </a:xfrm>
          <a:prstGeom prst="rect">
            <a:avLst/>
          </a:prstGeom>
        </p:spPr>
      </p:pic>
      <p:sp>
        <p:nvSpPr>
          <p:cNvPr id="3" name="TextBox 2">
            <a:extLst>
              <a:ext uri="{FF2B5EF4-FFF2-40B4-BE49-F238E27FC236}">
                <a16:creationId xmlns:a16="http://schemas.microsoft.com/office/drawing/2014/main" id="{CD88D5CB-9614-578D-DB2A-84DA31E68AEF}"/>
              </a:ext>
            </a:extLst>
          </p:cNvPr>
          <p:cNvSpPr txBox="1"/>
          <p:nvPr/>
        </p:nvSpPr>
        <p:spPr>
          <a:xfrm>
            <a:off x="1402461" y="1637012"/>
            <a:ext cx="1698498" cy="369332"/>
          </a:xfrm>
          <a:prstGeom prst="rect">
            <a:avLst/>
          </a:prstGeom>
          <a:noFill/>
        </p:spPr>
        <p:txBody>
          <a:bodyPr wrap="square">
            <a:spAutoFit/>
          </a:bodyPr>
          <a:lstStyle/>
          <a:p>
            <a:r>
              <a:rPr lang="en-US" sz="1800">
                <a:latin typeface="Bahnschrift SemiBold"/>
              </a:rPr>
              <a:t>Upper</a:t>
            </a:r>
            <a:endParaRPr lang="en-US"/>
          </a:p>
        </p:txBody>
      </p:sp>
      <p:sp>
        <p:nvSpPr>
          <p:cNvPr id="4" name="TextBox 3">
            <a:extLst>
              <a:ext uri="{FF2B5EF4-FFF2-40B4-BE49-F238E27FC236}">
                <a16:creationId xmlns:a16="http://schemas.microsoft.com/office/drawing/2014/main" id="{DA48B351-34CF-38AE-9D19-2EDECE641FD0}"/>
              </a:ext>
            </a:extLst>
          </p:cNvPr>
          <p:cNvSpPr txBox="1"/>
          <p:nvPr/>
        </p:nvSpPr>
        <p:spPr>
          <a:xfrm>
            <a:off x="6381718" y="1637012"/>
            <a:ext cx="1698498" cy="369332"/>
          </a:xfrm>
          <a:prstGeom prst="rect">
            <a:avLst/>
          </a:prstGeom>
          <a:noFill/>
        </p:spPr>
        <p:txBody>
          <a:bodyPr wrap="square">
            <a:spAutoFit/>
          </a:bodyPr>
          <a:lstStyle/>
          <a:p>
            <a:r>
              <a:rPr lang="en-US" sz="1800">
                <a:latin typeface="Bahnschrift SemiBold"/>
              </a:rPr>
              <a:t>Lower</a:t>
            </a:r>
            <a:endParaRPr lang="en-US"/>
          </a:p>
        </p:txBody>
      </p:sp>
    </p:spTree>
    <p:extLst>
      <p:ext uri="{BB962C8B-B14F-4D97-AF65-F5344CB8AC3E}">
        <p14:creationId xmlns:p14="http://schemas.microsoft.com/office/powerpoint/2010/main" val="3292419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8</a:t>
            </a:fld>
            <a:endParaRPr lang="en-US"/>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5" name="Title 1">
            <a:extLst>
              <a:ext uri="{FF2B5EF4-FFF2-40B4-BE49-F238E27FC236}">
                <a16:creationId xmlns:a16="http://schemas.microsoft.com/office/drawing/2014/main" id="{ED27D72E-50F5-CC90-4C50-1ABC946DB78B}"/>
              </a:ext>
            </a:extLst>
          </p:cNvPr>
          <p:cNvSpPr txBox="1">
            <a:spLocks/>
          </p:cNvSpPr>
          <p:nvPr/>
        </p:nvSpPr>
        <p:spPr>
          <a:xfrm>
            <a:off x="1086643" y="104159"/>
            <a:ext cx="10018713" cy="142289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Suspension Geometry</a:t>
            </a:r>
          </a:p>
          <a:p>
            <a:r>
              <a:rPr lang="en-US" sz="2000" b="1">
                <a:solidFill>
                  <a:schemeClr val="accent1"/>
                </a:solidFill>
                <a:effectLst>
                  <a:outerShdw blurRad="38100" dist="38100" dir="2700000" algn="tl">
                    <a:srgbClr val="000000">
                      <a:alpha val="43137"/>
                    </a:srgbClr>
                  </a:outerShdw>
                </a:effectLst>
                <a:latin typeface="Bahnschrift SemiBold"/>
                <a:cs typeface="Times New Roman"/>
              </a:rPr>
              <a:t>Fasteners and Inserts</a:t>
            </a:r>
          </a:p>
        </p:txBody>
      </p:sp>
      <p:pic>
        <p:nvPicPr>
          <p:cNvPr id="4" name="Picture 3" descr="A metal cylinder on a wood floor&#10;&#10;Description automatically generated">
            <a:extLst>
              <a:ext uri="{FF2B5EF4-FFF2-40B4-BE49-F238E27FC236}">
                <a16:creationId xmlns:a16="http://schemas.microsoft.com/office/drawing/2014/main" id="{22C60FA7-BEC4-60F0-DF82-AC9BF930A23D}"/>
              </a:ext>
            </a:extLst>
          </p:cNvPr>
          <p:cNvPicPr>
            <a:picLocks noChangeAspect="1"/>
          </p:cNvPicPr>
          <p:nvPr/>
        </p:nvPicPr>
        <p:blipFill rotWithShape="1">
          <a:blip r:embed="rId3">
            <a:extLst>
              <a:ext uri="{28A0092B-C50C-407E-A947-70E740481C1C}">
                <a14:useLocalDpi xmlns:a14="http://schemas.microsoft.com/office/drawing/2010/main" val="0"/>
              </a:ext>
            </a:extLst>
          </a:blip>
          <a:srcRect l="33866" t="32697" r="34000" b="33348"/>
          <a:stretch/>
        </p:blipFill>
        <p:spPr>
          <a:xfrm rot="5400000">
            <a:off x="8985503" y="2527171"/>
            <a:ext cx="2203704" cy="1746504"/>
          </a:xfrm>
          <a:prstGeom prst="rect">
            <a:avLst/>
          </a:prstGeom>
        </p:spPr>
      </p:pic>
      <p:sp>
        <p:nvSpPr>
          <p:cNvPr id="3" name="TextBox 2">
            <a:extLst>
              <a:ext uri="{FF2B5EF4-FFF2-40B4-BE49-F238E27FC236}">
                <a16:creationId xmlns:a16="http://schemas.microsoft.com/office/drawing/2014/main" id="{02180E95-B9FE-804F-F9F4-A17F4E29EB34}"/>
              </a:ext>
            </a:extLst>
          </p:cNvPr>
          <p:cNvSpPr txBox="1"/>
          <p:nvPr/>
        </p:nvSpPr>
        <p:spPr>
          <a:xfrm>
            <a:off x="2086161" y="1784867"/>
            <a:ext cx="1173735" cy="369332"/>
          </a:xfrm>
          <a:prstGeom prst="rect">
            <a:avLst/>
          </a:prstGeom>
          <a:noFill/>
        </p:spPr>
        <p:txBody>
          <a:bodyPr wrap="square">
            <a:spAutoFit/>
          </a:bodyPr>
          <a:lstStyle/>
          <a:p>
            <a:r>
              <a:rPr lang="en-US" sz="1800">
                <a:latin typeface="Bahnschrift SemiBold"/>
              </a:rPr>
              <a:t>Ball Joint</a:t>
            </a:r>
            <a:endParaRPr lang="en-US"/>
          </a:p>
        </p:txBody>
      </p:sp>
      <p:sp>
        <p:nvSpPr>
          <p:cNvPr id="8" name="TextBox 7">
            <a:extLst>
              <a:ext uri="{FF2B5EF4-FFF2-40B4-BE49-F238E27FC236}">
                <a16:creationId xmlns:a16="http://schemas.microsoft.com/office/drawing/2014/main" id="{F1651469-3716-CE18-F75C-EEBEEF7789C2}"/>
              </a:ext>
            </a:extLst>
          </p:cNvPr>
          <p:cNvSpPr txBox="1"/>
          <p:nvPr/>
        </p:nvSpPr>
        <p:spPr>
          <a:xfrm>
            <a:off x="9692382" y="1790438"/>
            <a:ext cx="789946" cy="369332"/>
          </a:xfrm>
          <a:prstGeom prst="rect">
            <a:avLst/>
          </a:prstGeom>
          <a:noFill/>
        </p:spPr>
        <p:txBody>
          <a:bodyPr wrap="square">
            <a:spAutoFit/>
          </a:bodyPr>
          <a:lstStyle/>
          <a:p>
            <a:r>
              <a:rPr lang="en-US" sz="1800">
                <a:latin typeface="Bahnschrift SemiBold"/>
              </a:rPr>
              <a:t>Insert</a:t>
            </a:r>
            <a:endParaRPr lang="en-US"/>
          </a:p>
        </p:txBody>
      </p:sp>
      <p:sp>
        <p:nvSpPr>
          <p:cNvPr id="9" name="TextBox 8">
            <a:extLst>
              <a:ext uri="{FF2B5EF4-FFF2-40B4-BE49-F238E27FC236}">
                <a16:creationId xmlns:a16="http://schemas.microsoft.com/office/drawing/2014/main" id="{A5EFBC3B-8088-BF23-45C8-2231D84DE839}"/>
              </a:ext>
            </a:extLst>
          </p:cNvPr>
          <p:cNvSpPr txBox="1"/>
          <p:nvPr/>
        </p:nvSpPr>
        <p:spPr>
          <a:xfrm>
            <a:off x="4499471" y="1784867"/>
            <a:ext cx="1286721" cy="369332"/>
          </a:xfrm>
          <a:prstGeom prst="rect">
            <a:avLst/>
          </a:prstGeom>
          <a:noFill/>
        </p:spPr>
        <p:txBody>
          <a:bodyPr wrap="square">
            <a:spAutoFit/>
          </a:bodyPr>
          <a:lstStyle/>
          <a:p>
            <a:r>
              <a:rPr lang="en-US" sz="1800">
                <a:latin typeface="Bahnschrift SemiBold"/>
              </a:rPr>
              <a:t>Heim Joint</a:t>
            </a:r>
            <a:endParaRPr lang="en-US"/>
          </a:p>
        </p:txBody>
      </p:sp>
      <p:sp>
        <p:nvSpPr>
          <p:cNvPr id="10" name="TextBox 9">
            <a:extLst>
              <a:ext uri="{FF2B5EF4-FFF2-40B4-BE49-F238E27FC236}">
                <a16:creationId xmlns:a16="http://schemas.microsoft.com/office/drawing/2014/main" id="{FB8D808A-0125-EC7B-39DD-EA3151C8D614}"/>
              </a:ext>
            </a:extLst>
          </p:cNvPr>
          <p:cNvSpPr txBox="1"/>
          <p:nvPr/>
        </p:nvSpPr>
        <p:spPr>
          <a:xfrm>
            <a:off x="6277432" y="1790438"/>
            <a:ext cx="2707336" cy="369332"/>
          </a:xfrm>
          <a:prstGeom prst="rect">
            <a:avLst/>
          </a:prstGeom>
          <a:noFill/>
        </p:spPr>
        <p:txBody>
          <a:bodyPr wrap="square">
            <a:spAutoFit/>
          </a:bodyPr>
          <a:lstStyle/>
          <a:p>
            <a:r>
              <a:rPr lang="en-US" sz="1800">
                <a:latin typeface="Bahnschrift SemiBold"/>
              </a:rPr>
              <a:t>Super Swivel Heim Joint</a:t>
            </a:r>
            <a:endParaRPr lang="en-US"/>
          </a:p>
        </p:txBody>
      </p:sp>
      <p:pic>
        <p:nvPicPr>
          <p:cNvPr id="12" name="Picture 11" descr="A silver tool on a concrete surface&#10;&#10;Description automatically generated">
            <a:extLst>
              <a:ext uri="{FF2B5EF4-FFF2-40B4-BE49-F238E27FC236}">
                <a16:creationId xmlns:a16="http://schemas.microsoft.com/office/drawing/2014/main" id="{A5685E71-6AD7-1871-7A2B-F6D852882942}"/>
              </a:ext>
            </a:extLst>
          </p:cNvPr>
          <p:cNvPicPr>
            <a:picLocks noChangeAspect="1"/>
          </p:cNvPicPr>
          <p:nvPr/>
        </p:nvPicPr>
        <p:blipFill rotWithShape="1">
          <a:blip r:embed="rId4">
            <a:extLst>
              <a:ext uri="{28A0092B-C50C-407E-A947-70E740481C1C}">
                <a14:useLocalDpi xmlns:a14="http://schemas.microsoft.com/office/drawing/2010/main" val="0"/>
              </a:ext>
            </a:extLst>
          </a:blip>
          <a:srcRect l="32400" t="31629" r="41200" b="14815"/>
          <a:stretch/>
        </p:blipFill>
        <p:spPr>
          <a:xfrm>
            <a:off x="4237568" y="2298571"/>
            <a:ext cx="1810529" cy="2754633"/>
          </a:xfrm>
          <a:prstGeom prst="rect">
            <a:avLst/>
          </a:prstGeom>
        </p:spPr>
      </p:pic>
      <p:pic>
        <p:nvPicPr>
          <p:cNvPr id="14" name="Picture 13" descr="A close-up of a metal object&#10;&#10;Description automatically generated">
            <a:extLst>
              <a:ext uri="{FF2B5EF4-FFF2-40B4-BE49-F238E27FC236}">
                <a16:creationId xmlns:a16="http://schemas.microsoft.com/office/drawing/2014/main" id="{B7B99210-77C2-C517-6F5F-707F78F24192}"/>
              </a:ext>
            </a:extLst>
          </p:cNvPr>
          <p:cNvPicPr>
            <a:picLocks noChangeAspect="1"/>
          </p:cNvPicPr>
          <p:nvPr/>
        </p:nvPicPr>
        <p:blipFill rotWithShape="1">
          <a:blip r:embed="rId5">
            <a:extLst>
              <a:ext uri="{28A0092B-C50C-407E-A947-70E740481C1C}">
                <a14:useLocalDpi xmlns:a14="http://schemas.microsoft.com/office/drawing/2010/main" val="0"/>
              </a:ext>
            </a:extLst>
          </a:blip>
          <a:srcRect l="33279" t="17124" r="36187" b="17810"/>
          <a:stretch/>
        </p:blipFill>
        <p:spPr>
          <a:xfrm rot="10800000">
            <a:off x="1786230" y="2298571"/>
            <a:ext cx="1773599" cy="2834640"/>
          </a:xfrm>
          <a:prstGeom prst="rect">
            <a:avLst/>
          </a:prstGeom>
        </p:spPr>
      </p:pic>
      <p:pic>
        <p:nvPicPr>
          <p:cNvPr id="16" name="Picture 15" descr="A close-up of a wrench&#10;&#10;Description automatically generated">
            <a:extLst>
              <a:ext uri="{FF2B5EF4-FFF2-40B4-BE49-F238E27FC236}">
                <a16:creationId xmlns:a16="http://schemas.microsoft.com/office/drawing/2014/main" id="{D649494F-F2E2-CC57-EF59-A05549286558}"/>
              </a:ext>
            </a:extLst>
          </p:cNvPr>
          <p:cNvPicPr>
            <a:picLocks noChangeAspect="1"/>
          </p:cNvPicPr>
          <p:nvPr/>
        </p:nvPicPr>
        <p:blipFill rotWithShape="1">
          <a:blip r:embed="rId6">
            <a:extLst>
              <a:ext uri="{28A0092B-C50C-407E-A947-70E740481C1C}">
                <a14:useLocalDpi xmlns:a14="http://schemas.microsoft.com/office/drawing/2010/main" val="0"/>
              </a:ext>
            </a:extLst>
          </a:blip>
          <a:srcRect l="34026" t="36751" r="39574" b="17928"/>
          <a:stretch/>
        </p:blipFill>
        <p:spPr>
          <a:xfrm>
            <a:off x="6725836" y="2298571"/>
            <a:ext cx="1810528" cy="2331087"/>
          </a:xfrm>
          <a:prstGeom prst="rect">
            <a:avLst/>
          </a:prstGeom>
        </p:spPr>
      </p:pic>
    </p:spTree>
    <p:extLst>
      <p:ext uri="{BB962C8B-B14F-4D97-AF65-F5344CB8AC3E}">
        <p14:creationId xmlns:p14="http://schemas.microsoft.com/office/powerpoint/2010/main" val="72727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80C1-9C97-CDFD-04E7-97BDEF2313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37F3982-1BDB-F9B7-30C1-08FF430895E8}"/>
              </a:ext>
            </a:extLst>
          </p:cNvPr>
          <p:cNvSpPr txBox="1">
            <a:spLocks/>
          </p:cNvSpPr>
          <p:nvPr/>
        </p:nvSpPr>
        <p:spPr>
          <a:xfrm>
            <a:off x="1236334" y="131591"/>
            <a:ext cx="10018713" cy="103884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accent1"/>
                </a:solidFill>
                <a:effectLst>
                  <a:outerShdw blurRad="38100" dist="38100" dir="2700000" algn="tl">
                    <a:srgbClr val="000000">
                      <a:alpha val="43137"/>
                    </a:srgbClr>
                  </a:outerShdw>
                </a:effectLst>
                <a:latin typeface="Bahnschrift SemiBold"/>
                <a:cs typeface="Times New Roman"/>
              </a:rPr>
              <a:t>Knuckle Design</a:t>
            </a:r>
            <a:endParaRPr lang="en-US">
              <a:solidFill>
                <a:schemeClr val="accent1"/>
              </a:solidFill>
            </a:endParaRPr>
          </a:p>
        </p:txBody>
      </p:sp>
      <p:sp>
        <p:nvSpPr>
          <p:cNvPr id="2" name="Slide Number Placeholder 1">
            <a:extLst>
              <a:ext uri="{FF2B5EF4-FFF2-40B4-BE49-F238E27FC236}">
                <a16:creationId xmlns:a16="http://schemas.microsoft.com/office/drawing/2014/main" id="{9CD02A4D-A80C-C45F-91B8-EA5AFD5C9A69}"/>
              </a:ext>
            </a:extLst>
          </p:cNvPr>
          <p:cNvSpPr>
            <a:spLocks noGrp="1"/>
          </p:cNvSpPr>
          <p:nvPr>
            <p:ph type="sldNum" sz="quarter" idx="12"/>
          </p:nvPr>
        </p:nvSpPr>
        <p:spPr/>
        <p:txBody>
          <a:bodyPr/>
          <a:lstStyle/>
          <a:p>
            <a:fld id="{46AD84E5-9F0D-401A-8E8F-C0E3DEFEF6BE}" type="slidenum">
              <a:rPr lang="en-US" smtClean="0"/>
              <a:t>9</a:t>
            </a:fld>
            <a:endParaRPr lang="en-US"/>
          </a:p>
        </p:txBody>
      </p:sp>
      <p:pic>
        <p:nvPicPr>
          <p:cNvPr id="6" name="Picture 5" descr="Logo&#10;&#10;Description automatically generated">
            <a:extLst>
              <a:ext uri="{FF2B5EF4-FFF2-40B4-BE49-F238E27FC236}">
                <a16:creationId xmlns:a16="http://schemas.microsoft.com/office/drawing/2014/main" id="{865D18E4-3BE6-F9D1-6E94-78A18B146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81" y="6153849"/>
            <a:ext cx="2373653" cy="483208"/>
          </a:xfrm>
          <a:prstGeom prst="rect">
            <a:avLst/>
          </a:prstGeom>
        </p:spPr>
      </p:pic>
      <p:sp>
        <p:nvSpPr>
          <p:cNvPr id="3" name="TextBox 2">
            <a:extLst>
              <a:ext uri="{FF2B5EF4-FFF2-40B4-BE49-F238E27FC236}">
                <a16:creationId xmlns:a16="http://schemas.microsoft.com/office/drawing/2014/main" id="{71F044D7-20AD-3FB4-7065-FF1F61745F53}"/>
              </a:ext>
            </a:extLst>
          </p:cNvPr>
          <p:cNvSpPr txBox="1"/>
          <p:nvPr/>
        </p:nvSpPr>
        <p:spPr>
          <a:xfrm>
            <a:off x="1387336" y="1241333"/>
            <a:ext cx="1013397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Bahnschrift SemiBold"/>
              </a:rPr>
              <a:t>Geometry of knuckle set by suspension geometry</a:t>
            </a:r>
          </a:p>
          <a:p>
            <a:pPr marL="285750" indent="-285750">
              <a:buFont typeface="Arial"/>
              <a:buChar char="•"/>
            </a:pPr>
            <a:r>
              <a:rPr lang="en-US" sz="2000">
                <a:latin typeface="Bahnschrift SemiBold"/>
              </a:rPr>
              <a:t>Two-piece design: knuckle base and upright</a:t>
            </a:r>
          </a:p>
          <a:p>
            <a:pPr marL="742950" lvl="1" indent="-285750">
              <a:buFont typeface="Arial"/>
              <a:buChar char="•"/>
            </a:pPr>
            <a:r>
              <a:rPr lang="en-US" sz="2000">
                <a:latin typeface="Bahnschrift SemiBold"/>
              </a:rPr>
              <a:t>Upright will be aligned using dowel pins, bolted, and welded to the knuckle base</a:t>
            </a:r>
          </a:p>
          <a:p>
            <a:pPr marL="285750" indent="-285750">
              <a:buFont typeface="Arial"/>
              <a:buChar char="•"/>
            </a:pPr>
            <a:r>
              <a:rPr lang="en-US" sz="2000">
                <a:latin typeface="Bahnschrift SemiBold"/>
              </a:rPr>
              <a:t>Interfaces with the tie rod, A-Arms, and wheel hub</a:t>
            </a:r>
          </a:p>
        </p:txBody>
      </p:sp>
      <p:pic>
        <p:nvPicPr>
          <p:cNvPr id="7" name="Picture 6" descr="A metal object on a wooden surface&#10;&#10;Description automatically generated">
            <a:extLst>
              <a:ext uri="{FF2B5EF4-FFF2-40B4-BE49-F238E27FC236}">
                <a16:creationId xmlns:a16="http://schemas.microsoft.com/office/drawing/2014/main" id="{A2B98119-1491-E647-568C-C9D4B5A90848}"/>
              </a:ext>
            </a:extLst>
          </p:cNvPr>
          <p:cNvPicPr>
            <a:picLocks noChangeAspect="1"/>
          </p:cNvPicPr>
          <p:nvPr/>
        </p:nvPicPr>
        <p:blipFill rotWithShape="1">
          <a:blip r:embed="rId3">
            <a:extLst>
              <a:ext uri="{28A0092B-C50C-407E-A947-70E740481C1C}">
                <a14:useLocalDpi xmlns:a14="http://schemas.microsoft.com/office/drawing/2010/main" val="0"/>
              </a:ext>
            </a:extLst>
          </a:blip>
          <a:srcRect l="38533" t="38385" r="33844" b="18415"/>
          <a:stretch/>
        </p:blipFill>
        <p:spPr>
          <a:xfrm rot="5400000">
            <a:off x="1706417" y="2545423"/>
            <a:ext cx="2338742" cy="2743200"/>
          </a:xfrm>
          <a:prstGeom prst="rect">
            <a:avLst/>
          </a:prstGeom>
        </p:spPr>
      </p:pic>
      <p:pic>
        <p:nvPicPr>
          <p:cNvPr id="9" name="Picture 8" descr="A metal object on a wood surface&#10;&#10;Description automatically generated">
            <a:extLst>
              <a:ext uri="{FF2B5EF4-FFF2-40B4-BE49-F238E27FC236}">
                <a16:creationId xmlns:a16="http://schemas.microsoft.com/office/drawing/2014/main" id="{C515142F-78FF-2035-B3C8-702AA4F82EFB}"/>
              </a:ext>
            </a:extLst>
          </p:cNvPr>
          <p:cNvPicPr>
            <a:picLocks noChangeAspect="1"/>
          </p:cNvPicPr>
          <p:nvPr/>
        </p:nvPicPr>
        <p:blipFill rotWithShape="1">
          <a:blip r:embed="rId4">
            <a:extLst>
              <a:ext uri="{28A0092B-C50C-407E-A947-70E740481C1C}">
                <a14:useLocalDpi xmlns:a14="http://schemas.microsoft.com/office/drawing/2010/main" val="0"/>
              </a:ext>
            </a:extLst>
          </a:blip>
          <a:srcRect l="24479" t="22635" r="31388" b="2876"/>
          <a:stretch/>
        </p:blipFill>
        <p:spPr>
          <a:xfrm rot="5400000">
            <a:off x="6315964" y="2325151"/>
            <a:ext cx="3178358" cy="4023360"/>
          </a:xfrm>
          <a:prstGeom prst="rect">
            <a:avLst/>
          </a:prstGeom>
        </p:spPr>
      </p:pic>
      <p:sp>
        <p:nvSpPr>
          <p:cNvPr id="11" name="TextBox 10">
            <a:extLst>
              <a:ext uri="{FF2B5EF4-FFF2-40B4-BE49-F238E27FC236}">
                <a16:creationId xmlns:a16="http://schemas.microsoft.com/office/drawing/2014/main" id="{3A0A3E9F-0302-C0B5-81A4-6CC99D8FB746}"/>
              </a:ext>
            </a:extLst>
          </p:cNvPr>
          <p:cNvSpPr txBox="1"/>
          <p:nvPr/>
        </p:nvSpPr>
        <p:spPr>
          <a:xfrm>
            <a:off x="1504188" y="5086394"/>
            <a:ext cx="1698498" cy="369332"/>
          </a:xfrm>
          <a:prstGeom prst="rect">
            <a:avLst/>
          </a:prstGeom>
          <a:noFill/>
        </p:spPr>
        <p:txBody>
          <a:bodyPr wrap="square">
            <a:spAutoFit/>
          </a:bodyPr>
          <a:lstStyle/>
          <a:p>
            <a:r>
              <a:rPr lang="en-US" sz="1800">
                <a:latin typeface="Bahnschrift SemiBold"/>
              </a:rPr>
              <a:t>Upright</a:t>
            </a:r>
            <a:endParaRPr lang="en-US"/>
          </a:p>
        </p:txBody>
      </p:sp>
      <p:sp>
        <p:nvSpPr>
          <p:cNvPr id="12" name="TextBox 11">
            <a:extLst>
              <a:ext uri="{FF2B5EF4-FFF2-40B4-BE49-F238E27FC236}">
                <a16:creationId xmlns:a16="http://schemas.microsoft.com/office/drawing/2014/main" id="{8F0F0E79-7829-1DE4-6E7D-F4752621CD4C}"/>
              </a:ext>
            </a:extLst>
          </p:cNvPr>
          <p:cNvSpPr txBox="1"/>
          <p:nvPr/>
        </p:nvSpPr>
        <p:spPr>
          <a:xfrm>
            <a:off x="5893463" y="5926010"/>
            <a:ext cx="1698498" cy="369332"/>
          </a:xfrm>
          <a:prstGeom prst="rect">
            <a:avLst/>
          </a:prstGeom>
          <a:noFill/>
        </p:spPr>
        <p:txBody>
          <a:bodyPr wrap="square">
            <a:spAutoFit/>
          </a:bodyPr>
          <a:lstStyle/>
          <a:p>
            <a:r>
              <a:rPr lang="en-US" sz="1800">
                <a:latin typeface="Bahnschrift SemiBold"/>
              </a:rPr>
              <a:t>Knuckle Base</a:t>
            </a:r>
            <a:endParaRPr lang="en-US"/>
          </a:p>
        </p:txBody>
      </p:sp>
    </p:spTree>
    <p:extLst>
      <p:ext uri="{BB962C8B-B14F-4D97-AF65-F5344CB8AC3E}">
        <p14:creationId xmlns:p14="http://schemas.microsoft.com/office/powerpoint/2010/main" val="34744337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bad8947-918e-4150-8b03-617cdc65b1f2" xsi:nil="true"/>
    <lcf76f155ced4ddcb4097134ff3c332f xmlns="ff2bb1f1-bcfc-46ab-84d8-548f03ec2a4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9D29F86AAF604EBB1273FB2BBF5D97" ma:contentTypeVersion="18" ma:contentTypeDescription="Create a new document." ma:contentTypeScope="" ma:versionID="f2a8eef3ab4437759f112603367fa8fe">
  <xsd:schema xmlns:xsd="http://www.w3.org/2001/XMLSchema" xmlns:xs="http://www.w3.org/2001/XMLSchema" xmlns:p="http://schemas.microsoft.com/office/2006/metadata/properties" xmlns:ns2="ff2bb1f1-bcfc-46ab-84d8-548f03ec2a4c" xmlns:ns3="ebad8947-918e-4150-8b03-617cdc65b1f2" targetNamespace="http://schemas.microsoft.com/office/2006/metadata/properties" ma:root="true" ma:fieldsID="9b190b8129e7ff523aa34fde0d8aa695" ns2:_="" ns3:_="">
    <xsd:import namespace="ff2bb1f1-bcfc-46ab-84d8-548f03ec2a4c"/>
    <xsd:import namespace="ebad8947-918e-4150-8b03-617cdc65b1f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2bb1f1-bcfc-46ab-84d8-548f03ec2a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bce5ee-ca9a-4d2a-a8e0-de5292635180"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ad8947-918e-4150-8b03-617cdc65b1f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eed2ac5-3bd8-46e8-b3c9-7b1e7a587481}" ma:internalName="TaxCatchAll" ma:showField="CatchAllData" ma:web="ebad8947-918e-4150-8b03-617cdc65b1f2">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052703-BC5D-42E1-B771-CFAED4F1A811}">
  <ds:schemaRefs>
    <ds:schemaRef ds:uri="http://schemas.microsoft.com/office/2006/metadata/properties"/>
    <ds:schemaRef ds:uri="http://schemas.microsoft.com/office/infopath/2007/PartnerControls"/>
    <ds:schemaRef ds:uri="c5452094-f42e-498c-b7b3-f7a3c1e6bfe3"/>
    <ds:schemaRef ds:uri="http://schemas.microsoft.com/office/2006/documentManagement/types"/>
    <ds:schemaRef ds:uri="http://purl.org/dc/dcmitype/"/>
    <ds:schemaRef ds:uri="http://www.w3.org/XML/1998/namespace"/>
    <ds:schemaRef ds:uri="http://schemas.openxmlformats.org/package/2006/metadata/core-properties"/>
    <ds:schemaRef ds:uri="0bcc7d3e-e1a2-4610-8b9b-e2d60409602c"/>
    <ds:schemaRef ds:uri="http://purl.org/dc/terms/"/>
    <ds:schemaRef ds:uri="http://purl.org/dc/elements/1.1/"/>
  </ds:schemaRefs>
</ds:datastoreItem>
</file>

<file path=customXml/itemProps2.xml><?xml version="1.0" encoding="utf-8"?>
<ds:datastoreItem xmlns:ds="http://schemas.openxmlformats.org/officeDocument/2006/customXml" ds:itemID="{932BCBA6-EC6F-49EE-950C-79CFEA1135B8}"/>
</file>

<file path=customXml/itemProps3.xml><?xml version="1.0" encoding="utf-8"?>
<ds:datastoreItem xmlns:ds="http://schemas.openxmlformats.org/officeDocument/2006/customXml" ds:itemID="{3723EFEF-1CB6-4911-9D91-DC23A1DEF2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1625</Words>
  <Application>Microsoft Office PowerPoint</Application>
  <PresentationFormat>Widescreen</PresentationFormat>
  <Paragraphs>222</Paragraphs>
  <Slides>33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Arial,Sans-Serif</vt:lpstr>
      <vt:lpstr>Arial</vt:lpstr>
      <vt:lpstr>Bahnschrift SemiBold</vt:lpstr>
      <vt:lpstr>Calibri</vt:lpstr>
      <vt:lpstr>Cambria Math</vt:lpstr>
      <vt:lpstr>Corbel</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SO1: Students demonstrated an ability to identify, formulate, and solve complex engineering problems by applying principles of engineering, science, and mathematics.</vt:lpstr>
      <vt:lpstr>SO2: Students demonstrated an ability to apply the engineering design to produce solutions that meet specified needs with consideration of public health, safety, and welfare, as well as global, cultural, social, environmental, economic factors.</vt:lpstr>
      <vt:lpstr>SO3: Students demonstrated an ability to communicate effectively with a range of audiences.</vt:lpstr>
      <vt:lpstr>SO4: Students demonstrated an ability to recognize ethical and professional responsibilities in engineering situations and make informed judgments, which must consider the impact of engineering solutions in global, economic, environmental, and societal contexts.</vt:lpstr>
      <vt:lpstr>SO5: Students demonstrated an ability to function effectively on a team whose members together provide leadership, create a collaborative and inclusive environment, establish goals, plan tasks, and meet objectives.</vt:lpstr>
      <vt:lpstr>SO6: Students demonstrated an ability to develop and conduct appropriate experimentation, analyze and interpret data, and use engineering judgment to draw conclusions.</vt:lpstr>
      <vt:lpstr>SO7: Students demonstrated an ability to acquire and apply new knowledge as needed, using appropriate learning strategies.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Krieg</dc:creator>
  <cp:lastModifiedBy>Davies, Joshua</cp:lastModifiedBy>
  <cp:revision>1</cp:revision>
  <dcterms:created xsi:type="dcterms:W3CDTF">2023-01-18T18:13:54Z</dcterms:created>
  <dcterms:modified xsi:type="dcterms:W3CDTF">2024-05-08T18:16:23Z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0x010100C985B0684AD4504DACF006FEA36BF34C</vt:lpwstr>
  </property>
</Properties>
</file>